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3" r:id="rId4"/>
  </p:sldMasterIdLst>
  <p:notesMasterIdLst>
    <p:notesMasterId r:id="rId27"/>
  </p:notesMasterIdLst>
  <p:sldIdLst>
    <p:sldId id="301" r:id="rId5"/>
    <p:sldId id="288" r:id="rId6"/>
    <p:sldId id="258" r:id="rId7"/>
    <p:sldId id="302" r:id="rId8"/>
    <p:sldId id="259" r:id="rId9"/>
    <p:sldId id="289" r:id="rId10"/>
    <p:sldId id="290" r:id="rId11"/>
    <p:sldId id="291" r:id="rId12"/>
    <p:sldId id="303" r:id="rId13"/>
    <p:sldId id="293" r:id="rId14"/>
    <p:sldId id="294" r:id="rId15"/>
    <p:sldId id="295" r:id="rId16"/>
    <p:sldId id="296" r:id="rId17"/>
    <p:sldId id="297" r:id="rId18"/>
    <p:sldId id="298" r:id="rId19"/>
    <p:sldId id="299" r:id="rId20"/>
    <p:sldId id="292" r:id="rId21"/>
    <p:sldId id="304" r:id="rId22"/>
    <p:sldId id="305" r:id="rId23"/>
    <p:sldId id="300" r:id="rId24"/>
    <p:sldId id="306" r:id="rId25"/>
    <p:sldId id="256"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D8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43580E4-183C-4B2B-96FD-82C72595FD89}" v="44" dt="2026-01-08T14:43:00.39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58" autoAdjust="0"/>
    <p:restoredTop sz="88873"/>
  </p:normalViewPr>
  <p:slideViewPr>
    <p:cSldViewPr snapToGrid="0">
      <p:cViewPr varScale="1">
        <p:scale>
          <a:sx n="85" d="100"/>
          <a:sy n="85" d="100"/>
        </p:scale>
        <p:origin x="900"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theme" Target="theme/theme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hitney Weber" userId="a8bb416d-e7f0-41fa-95e0-cb3470c131f0" providerId="ADAL" clId="{75B488F5-4357-4322-8C2D-7DD1D3238B26}"/>
    <pc:docChg chg="undo custSel addSld delSld modSld sldOrd">
      <pc:chgData name="Whitney Weber" userId="a8bb416d-e7f0-41fa-95e0-cb3470c131f0" providerId="ADAL" clId="{75B488F5-4357-4322-8C2D-7DD1D3238B26}" dt="2026-01-08T14:43:00.398" v="1702"/>
      <pc:docMkLst>
        <pc:docMk/>
      </pc:docMkLst>
      <pc:sldChg chg="ord">
        <pc:chgData name="Whitney Weber" userId="a8bb416d-e7f0-41fa-95e0-cb3470c131f0" providerId="ADAL" clId="{75B488F5-4357-4322-8C2D-7DD1D3238B26}" dt="2026-01-08T13:35:08.626" v="3"/>
        <pc:sldMkLst>
          <pc:docMk/>
          <pc:sldMk cId="2640143144" sldId="256"/>
        </pc:sldMkLst>
      </pc:sldChg>
      <pc:sldChg chg="del">
        <pc:chgData name="Whitney Weber" userId="a8bb416d-e7f0-41fa-95e0-cb3470c131f0" providerId="ADAL" clId="{75B488F5-4357-4322-8C2D-7DD1D3238B26}" dt="2026-01-08T13:37:22.129" v="98" actId="47"/>
        <pc:sldMkLst>
          <pc:docMk/>
          <pc:sldMk cId="1512480140" sldId="257"/>
        </pc:sldMkLst>
      </pc:sldChg>
      <pc:sldChg chg="modSp mod">
        <pc:chgData name="Whitney Weber" userId="a8bb416d-e7f0-41fa-95e0-cb3470c131f0" providerId="ADAL" clId="{75B488F5-4357-4322-8C2D-7DD1D3238B26}" dt="2026-01-08T13:41:36.603" v="359" actId="20577"/>
        <pc:sldMkLst>
          <pc:docMk/>
          <pc:sldMk cId="4175948059" sldId="258"/>
        </pc:sldMkLst>
        <pc:spChg chg="mod">
          <ac:chgData name="Whitney Weber" userId="a8bb416d-e7f0-41fa-95e0-cb3470c131f0" providerId="ADAL" clId="{75B488F5-4357-4322-8C2D-7DD1D3238B26}" dt="2026-01-08T13:40:00.847" v="345" actId="122"/>
          <ac:spMkLst>
            <pc:docMk/>
            <pc:sldMk cId="4175948059" sldId="258"/>
            <ac:spMk id="2" creationId="{45271B59-B627-41FE-B49E-EB49C434FCFC}"/>
          </ac:spMkLst>
        </pc:spChg>
        <pc:spChg chg="mod">
          <ac:chgData name="Whitney Weber" userId="a8bb416d-e7f0-41fa-95e0-cb3470c131f0" providerId="ADAL" clId="{75B488F5-4357-4322-8C2D-7DD1D3238B26}" dt="2026-01-08T13:41:36.603" v="359" actId="20577"/>
          <ac:spMkLst>
            <pc:docMk/>
            <pc:sldMk cId="4175948059" sldId="258"/>
            <ac:spMk id="3" creationId="{BE70A6BE-C1ED-4F01-8F02-68D0480A2541}"/>
          </ac:spMkLst>
        </pc:spChg>
      </pc:sldChg>
      <pc:sldChg chg="addSp delSp modSp mod">
        <pc:chgData name="Whitney Weber" userId="a8bb416d-e7f0-41fa-95e0-cb3470c131f0" providerId="ADAL" clId="{75B488F5-4357-4322-8C2D-7DD1D3238B26}" dt="2026-01-08T13:51:06.332" v="479" actId="478"/>
        <pc:sldMkLst>
          <pc:docMk/>
          <pc:sldMk cId="3893982606" sldId="259"/>
        </pc:sldMkLst>
        <pc:spChg chg="mod ord">
          <ac:chgData name="Whitney Weber" userId="a8bb416d-e7f0-41fa-95e0-cb3470c131f0" providerId="ADAL" clId="{75B488F5-4357-4322-8C2D-7DD1D3238B26}" dt="2026-01-08T13:47:50.546" v="451" actId="166"/>
          <ac:spMkLst>
            <pc:docMk/>
            <pc:sldMk cId="3893982606" sldId="259"/>
            <ac:spMk id="2" creationId="{A34E7426-A973-469F-9922-FF06C91800BF}"/>
          </ac:spMkLst>
        </pc:spChg>
        <pc:spChg chg="mod">
          <ac:chgData name="Whitney Weber" userId="a8bb416d-e7f0-41fa-95e0-cb3470c131f0" providerId="ADAL" clId="{75B488F5-4357-4322-8C2D-7DD1D3238B26}" dt="2026-01-08T13:48:44.834" v="477" actId="20577"/>
          <ac:spMkLst>
            <pc:docMk/>
            <pc:sldMk cId="3893982606" sldId="259"/>
            <ac:spMk id="3" creationId="{D3134C1C-4980-4DFE-99D3-3DB97BC82A04}"/>
          </ac:spMkLst>
        </pc:spChg>
        <pc:spChg chg="del">
          <ac:chgData name="Whitney Weber" userId="a8bb416d-e7f0-41fa-95e0-cb3470c131f0" providerId="ADAL" clId="{75B488F5-4357-4322-8C2D-7DD1D3238B26}" dt="2026-01-08T13:45:37.223" v="420" actId="478"/>
          <ac:spMkLst>
            <pc:docMk/>
            <pc:sldMk cId="3893982606" sldId="259"/>
            <ac:spMk id="5" creationId="{C220238D-AE1A-430E-9F1F-84EE92EE3148}"/>
          </ac:spMkLst>
        </pc:spChg>
        <pc:spChg chg="add del mod">
          <ac:chgData name="Whitney Weber" userId="a8bb416d-e7f0-41fa-95e0-cb3470c131f0" providerId="ADAL" clId="{75B488F5-4357-4322-8C2D-7DD1D3238B26}" dt="2026-01-08T13:45:33.367" v="419" actId="478"/>
          <ac:spMkLst>
            <pc:docMk/>
            <pc:sldMk cId="3893982606" sldId="259"/>
            <ac:spMk id="6" creationId="{DCB6BA3A-BB34-8F00-0919-4DF6FD68B91B}"/>
          </ac:spMkLst>
        </pc:spChg>
        <pc:spChg chg="add del mod">
          <ac:chgData name="Whitney Weber" userId="a8bb416d-e7f0-41fa-95e0-cb3470c131f0" providerId="ADAL" clId="{75B488F5-4357-4322-8C2D-7DD1D3238B26}" dt="2026-01-08T13:45:41.939" v="421" actId="478"/>
          <ac:spMkLst>
            <pc:docMk/>
            <pc:sldMk cId="3893982606" sldId="259"/>
            <ac:spMk id="9" creationId="{9B224494-F952-C41E-FCEB-A36DD927B5EE}"/>
          </ac:spMkLst>
        </pc:spChg>
        <pc:picChg chg="del">
          <ac:chgData name="Whitney Weber" userId="a8bb416d-e7f0-41fa-95e0-cb3470c131f0" providerId="ADAL" clId="{75B488F5-4357-4322-8C2D-7DD1D3238B26}" dt="2026-01-08T13:45:30.367" v="418" actId="478"/>
          <ac:picMkLst>
            <pc:docMk/>
            <pc:sldMk cId="3893982606" sldId="259"/>
            <ac:picMk id="7" creationId="{AC08A100-D45A-4B5F-8DE5-2D02B30FC95E}"/>
          </ac:picMkLst>
        </pc:picChg>
        <pc:picChg chg="add mod">
          <ac:chgData name="Whitney Weber" userId="a8bb416d-e7f0-41fa-95e0-cb3470c131f0" providerId="ADAL" clId="{75B488F5-4357-4322-8C2D-7DD1D3238B26}" dt="2026-01-08T13:46:16.613" v="424" actId="14100"/>
          <ac:picMkLst>
            <pc:docMk/>
            <pc:sldMk cId="3893982606" sldId="259"/>
            <ac:picMk id="1026" creationId="{AC0E84D8-8EAF-0B5A-D9A7-A07BF4AF54F5}"/>
          </ac:picMkLst>
        </pc:picChg>
        <pc:picChg chg="add del">
          <ac:chgData name="Whitney Weber" userId="a8bb416d-e7f0-41fa-95e0-cb3470c131f0" providerId="ADAL" clId="{75B488F5-4357-4322-8C2D-7DD1D3238B26}" dt="2026-01-08T13:51:06.332" v="479" actId="478"/>
          <ac:picMkLst>
            <pc:docMk/>
            <pc:sldMk cId="3893982606" sldId="259"/>
            <ac:picMk id="1028" creationId="{653E9B67-4CCE-85F5-D323-8961234E144C}"/>
          </ac:picMkLst>
        </pc:picChg>
      </pc:sldChg>
      <pc:sldChg chg="del">
        <pc:chgData name="Whitney Weber" userId="a8bb416d-e7f0-41fa-95e0-cb3470c131f0" providerId="ADAL" clId="{75B488F5-4357-4322-8C2D-7DD1D3238B26}" dt="2026-01-08T13:35:39.905" v="5" actId="47"/>
        <pc:sldMkLst>
          <pc:docMk/>
          <pc:sldMk cId="663500956" sldId="261"/>
        </pc:sldMkLst>
      </pc:sldChg>
      <pc:sldChg chg="del">
        <pc:chgData name="Whitney Weber" userId="a8bb416d-e7f0-41fa-95e0-cb3470c131f0" providerId="ADAL" clId="{75B488F5-4357-4322-8C2D-7DD1D3238B26}" dt="2026-01-08T13:35:39.905" v="5" actId="47"/>
        <pc:sldMkLst>
          <pc:docMk/>
          <pc:sldMk cId="3213158859" sldId="262"/>
        </pc:sldMkLst>
      </pc:sldChg>
      <pc:sldChg chg="del">
        <pc:chgData name="Whitney Weber" userId="a8bb416d-e7f0-41fa-95e0-cb3470c131f0" providerId="ADAL" clId="{75B488F5-4357-4322-8C2D-7DD1D3238B26}" dt="2026-01-08T14:18:35.247" v="1212" actId="47"/>
        <pc:sldMkLst>
          <pc:docMk/>
          <pc:sldMk cId="2792976586" sldId="263"/>
        </pc:sldMkLst>
      </pc:sldChg>
      <pc:sldChg chg="del">
        <pc:chgData name="Whitney Weber" userId="a8bb416d-e7f0-41fa-95e0-cb3470c131f0" providerId="ADAL" clId="{75B488F5-4357-4322-8C2D-7DD1D3238B26}" dt="2026-01-08T13:35:46.012" v="6" actId="47"/>
        <pc:sldMkLst>
          <pc:docMk/>
          <pc:sldMk cId="1410821914" sldId="264"/>
        </pc:sldMkLst>
      </pc:sldChg>
      <pc:sldChg chg="del">
        <pc:chgData name="Whitney Weber" userId="a8bb416d-e7f0-41fa-95e0-cb3470c131f0" providerId="ADAL" clId="{75B488F5-4357-4322-8C2D-7DD1D3238B26}" dt="2026-01-08T13:35:52.097" v="7" actId="47"/>
        <pc:sldMkLst>
          <pc:docMk/>
          <pc:sldMk cId="3562256188" sldId="265"/>
        </pc:sldMkLst>
      </pc:sldChg>
      <pc:sldChg chg="modSp del mod">
        <pc:chgData name="Whitney Weber" userId="a8bb416d-e7f0-41fa-95e0-cb3470c131f0" providerId="ADAL" clId="{75B488F5-4357-4322-8C2D-7DD1D3238B26}" dt="2026-01-08T14:42:47.284" v="1701" actId="47"/>
        <pc:sldMkLst>
          <pc:docMk/>
          <pc:sldMk cId="4084796225" sldId="279"/>
        </pc:sldMkLst>
        <pc:spChg chg="mod">
          <ac:chgData name="Whitney Weber" userId="a8bb416d-e7f0-41fa-95e0-cb3470c131f0" providerId="ADAL" clId="{75B488F5-4357-4322-8C2D-7DD1D3238B26}" dt="2026-01-08T13:36:33.785" v="48" actId="20577"/>
          <ac:spMkLst>
            <pc:docMk/>
            <pc:sldMk cId="4084796225" sldId="279"/>
            <ac:spMk id="2" creationId="{ECD81DFF-3150-8518-BDCD-DE854B677BDC}"/>
          </ac:spMkLst>
        </pc:spChg>
        <pc:spChg chg="mod">
          <ac:chgData name="Whitney Weber" userId="a8bb416d-e7f0-41fa-95e0-cb3470c131f0" providerId="ADAL" clId="{75B488F5-4357-4322-8C2D-7DD1D3238B26}" dt="2026-01-08T13:36:49.328" v="71" actId="20577"/>
          <ac:spMkLst>
            <pc:docMk/>
            <pc:sldMk cId="4084796225" sldId="279"/>
            <ac:spMk id="3" creationId="{621A0BD3-04E2-6B13-9E41-D0EA8CC80C0F}"/>
          </ac:spMkLst>
        </pc:spChg>
        <pc:spChg chg="mod">
          <ac:chgData name="Whitney Weber" userId="a8bb416d-e7f0-41fa-95e0-cb3470c131f0" providerId="ADAL" clId="{75B488F5-4357-4322-8C2D-7DD1D3238B26}" dt="2026-01-08T13:37:10.357" v="97" actId="20577"/>
          <ac:spMkLst>
            <pc:docMk/>
            <pc:sldMk cId="4084796225" sldId="279"/>
            <ac:spMk id="6" creationId="{88AF88B1-17C7-77A2-CFE6-76D21D687D9D}"/>
          </ac:spMkLst>
        </pc:spChg>
      </pc:sldChg>
      <pc:sldChg chg="del">
        <pc:chgData name="Whitney Weber" userId="a8bb416d-e7f0-41fa-95e0-cb3470c131f0" providerId="ADAL" clId="{75B488F5-4357-4322-8C2D-7DD1D3238B26}" dt="2026-01-08T13:35:21.875" v="4" actId="47"/>
        <pc:sldMkLst>
          <pc:docMk/>
          <pc:sldMk cId="2789057276" sldId="280"/>
        </pc:sldMkLst>
      </pc:sldChg>
      <pc:sldChg chg="del">
        <pc:chgData name="Whitney Weber" userId="a8bb416d-e7f0-41fa-95e0-cb3470c131f0" providerId="ADAL" clId="{75B488F5-4357-4322-8C2D-7DD1D3238B26}" dt="2026-01-08T13:35:21.875" v="4" actId="47"/>
        <pc:sldMkLst>
          <pc:docMk/>
          <pc:sldMk cId="3025627526" sldId="281"/>
        </pc:sldMkLst>
      </pc:sldChg>
      <pc:sldChg chg="del">
        <pc:chgData name="Whitney Weber" userId="a8bb416d-e7f0-41fa-95e0-cb3470c131f0" providerId="ADAL" clId="{75B488F5-4357-4322-8C2D-7DD1D3238B26}" dt="2026-01-08T13:35:21.875" v="4" actId="47"/>
        <pc:sldMkLst>
          <pc:docMk/>
          <pc:sldMk cId="3633970139" sldId="282"/>
        </pc:sldMkLst>
      </pc:sldChg>
      <pc:sldChg chg="del">
        <pc:chgData name="Whitney Weber" userId="a8bb416d-e7f0-41fa-95e0-cb3470c131f0" providerId="ADAL" clId="{75B488F5-4357-4322-8C2D-7DD1D3238B26}" dt="2026-01-08T13:35:21.875" v="4" actId="47"/>
        <pc:sldMkLst>
          <pc:docMk/>
          <pc:sldMk cId="2143802741" sldId="283"/>
        </pc:sldMkLst>
      </pc:sldChg>
      <pc:sldChg chg="del">
        <pc:chgData name="Whitney Weber" userId="a8bb416d-e7f0-41fa-95e0-cb3470c131f0" providerId="ADAL" clId="{75B488F5-4357-4322-8C2D-7DD1D3238B26}" dt="2026-01-08T14:26:36.058" v="1399" actId="47"/>
        <pc:sldMkLst>
          <pc:docMk/>
          <pc:sldMk cId="1416860277" sldId="284"/>
        </pc:sldMkLst>
      </pc:sldChg>
      <pc:sldChg chg="del">
        <pc:chgData name="Whitney Weber" userId="a8bb416d-e7f0-41fa-95e0-cb3470c131f0" providerId="ADAL" clId="{75B488F5-4357-4322-8C2D-7DD1D3238B26}" dt="2026-01-08T13:35:21.875" v="4" actId="47"/>
        <pc:sldMkLst>
          <pc:docMk/>
          <pc:sldMk cId="1249073058" sldId="285"/>
        </pc:sldMkLst>
      </pc:sldChg>
      <pc:sldChg chg="del">
        <pc:chgData name="Whitney Weber" userId="a8bb416d-e7f0-41fa-95e0-cb3470c131f0" providerId="ADAL" clId="{75B488F5-4357-4322-8C2D-7DD1D3238B26}" dt="2026-01-08T13:35:21.875" v="4" actId="47"/>
        <pc:sldMkLst>
          <pc:docMk/>
          <pc:sldMk cId="121140125" sldId="286"/>
        </pc:sldMkLst>
      </pc:sldChg>
      <pc:sldChg chg="del">
        <pc:chgData name="Whitney Weber" userId="a8bb416d-e7f0-41fa-95e0-cb3470c131f0" providerId="ADAL" clId="{75B488F5-4357-4322-8C2D-7DD1D3238B26}" dt="2026-01-08T14:18:31.001" v="1211" actId="47"/>
        <pc:sldMkLst>
          <pc:docMk/>
          <pc:sldMk cId="666945855" sldId="287"/>
        </pc:sldMkLst>
      </pc:sldChg>
      <pc:sldChg chg="modSp new mod">
        <pc:chgData name="Whitney Weber" userId="a8bb416d-e7f0-41fa-95e0-cb3470c131f0" providerId="ADAL" clId="{75B488F5-4357-4322-8C2D-7DD1D3238B26}" dt="2026-01-08T13:51:16.430" v="480" actId="122"/>
        <pc:sldMkLst>
          <pc:docMk/>
          <pc:sldMk cId="1914829838" sldId="288"/>
        </pc:sldMkLst>
        <pc:spChg chg="mod">
          <ac:chgData name="Whitney Weber" userId="a8bb416d-e7f0-41fa-95e0-cb3470c131f0" providerId="ADAL" clId="{75B488F5-4357-4322-8C2D-7DD1D3238B26}" dt="2026-01-08T13:51:16.430" v="480" actId="122"/>
          <ac:spMkLst>
            <pc:docMk/>
            <pc:sldMk cId="1914829838" sldId="288"/>
            <ac:spMk id="2" creationId="{16F17094-CBBB-316E-8428-1B79BDDF10B7}"/>
          </ac:spMkLst>
        </pc:spChg>
        <pc:spChg chg="mod">
          <ac:chgData name="Whitney Weber" userId="a8bb416d-e7f0-41fa-95e0-cb3470c131f0" providerId="ADAL" clId="{75B488F5-4357-4322-8C2D-7DD1D3238B26}" dt="2026-01-08T13:43:04.327" v="399" actId="20577"/>
          <ac:spMkLst>
            <pc:docMk/>
            <pc:sldMk cId="1914829838" sldId="288"/>
            <ac:spMk id="3" creationId="{641A2FE3-0407-89C7-4F28-37270A039C7E}"/>
          </ac:spMkLst>
        </pc:spChg>
      </pc:sldChg>
      <pc:sldChg chg="addSp delSp modSp add mod ord">
        <pc:chgData name="Whitney Weber" userId="a8bb416d-e7f0-41fa-95e0-cb3470c131f0" providerId="ADAL" clId="{75B488F5-4357-4322-8C2D-7DD1D3238B26}" dt="2026-01-08T14:13:50.429" v="1113" actId="20577"/>
        <pc:sldMkLst>
          <pc:docMk/>
          <pc:sldMk cId="3280627893" sldId="289"/>
        </pc:sldMkLst>
        <pc:spChg chg="mod">
          <ac:chgData name="Whitney Weber" userId="a8bb416d-e7f0-41fa-95e0-cb3470c131f0" providerId="ADAL" clId="{75B488F5-4357-4322-8C2D-7DD1D3238B26}" dt="2026-01-08T13:51:34.982" v="505" actId="20577"/>
          <ac:spMkLst>
            <pc:docMk/>
            <pc:sldMk cId="3280627893" sldId="289"/>
            <ac:spMk id="2" creationId="{8646D875-EE72-8B46-8577-EB55E4C7350F}"/>
          </ac:spMkLst>
        </pc:spChg>
        <pc:spChg chg="mod">
          <ac:chgData name="Whitney Weber" userId="a8bb416d-e7f0-41fa-95e0-cb3470c131f0" providerId="ADAL" clId="{75B488F5-4357-4322-8C2D-7DD1D3238B26}" dt="2026-01-08T14:13:50.429" v="1113" actId="20577"/>
          <ac:spMkLst>
            <pc:docMk/>
            <pc:sldMk cId="3280627893" sldId="289"/>
            <ac:spMk id="3" creationId="{4F4EC1CA-98EF-1FAD-119F-F9B477BEC889}"/>
          </ac:spMkLst>
        </pc:spChg>
        <pc:picChg chg="add del mod modCrop">
          <ac:chgData name="Whitney Weber" userId="a8bb416d-e7f0-41fa-95e0-cb3470c131f0" providerId="ADAL" clId="{75B488F5-4357-4322-8C2D-7DD1D3238B26}" dt="2026-01-08T13:53:42.833" v="526" actId="478"/>
          <ac:picMkLst>
            <pc:docMk/>
            <pc:sldMk cId="3280627893" sldId="289"/>
            <ac:picMk id="4" creationId="{DFD9B488-33FD-DDBA-1C0D-8A88756AFD84}"/>
          </ac:picMkLst>
        </pc:picChg>
        <pc:picChg chg="add del mod">
          <ac:chgData name="Whitney Weber" userId="a8bb416d-e7f0-41fa-95e0-cb3470c131f0" providerId="ADAL" clId="{75B488F5-4357-4322-8C2D-7DD1D3238B26}" dt="2026-01-08T14:02:49.487" v="823" actId="478"/>
          <ac:picMkLst>
            <pc:docMk/>
            <pc:sldMk cId="3280627893" sldId="289"/>
            <ac:picMk id="6" creationId="{80A37158-7926-0833-5DFA-077323A8291E}"/>
          </ac:picMkLst>
        </pc:picChg>
      </pc:sldChg>
      <pc:sldChg chg="addSp modSp add mod">
        <pc:chgData name="Whitney Weber" userId="a8bb416d-e7f0-41fa-95e0-cb3470c131f0" providerId="ADAL" clId="{75B488F5-4357-4322-8C2D-7DD1D3238B26}" dt="2026-01-08T14:10:49.864" v="961" actId="14100"/>
        <pc:sldMkLst>
          <pc:docMk/>
          <pc:sldMk cId="3813243969" sldId="290"/>
        </pc:sldMkLst>
        <pc:spChg chg="mod">
          <ac:chgData name="Whitney Weber" userId="a8bb416d-e7f0-41fa-95e0-cb3470c131f0" providerId="ADAL" clId="{75B488F5-4357-4322-8C2D-7DD1D3238B26}" dt="2026-01-08T14:02:45.165" v="822" actId="20577"/>
          <ac:spMkLst>
            <pc:docMk/>
            <pc:sldMk cId="3813243969" sldId="290"/>
            <ac:spMk id="2" creationId="{3DBDB3C5-8836-A786-F47B-0E1549DFC00C}"/>
          </ac:spMkLst>
        </pc:spChg>
        <pc:spChg chg="mod">
          <ac:chgData name="Whitney Weber" userId="a8bb416d-e7f0-41fa-95e0-cb3470c131f0" providerId="ADAL" clId="{75B488F5-4357-4322-8C2D-7DD1D3238B26}" dt="2026-01-08T14:07:38.546" v="940" actId="14100"/>
          <ac:spMkLst>
            <pc:docMk/>
            <pc:sldMk cId="3813243969" sldId="290"/>
            <ac:spMk id="3" creationId="{D0A55373-E637-3B7B-B825-629FE2565B34}"/>
          </ac:spMkLst>
        </pc:spChg>
        <pc:picChg chg="add mod">
          <ac:chgData name="Whitney Weber" userId="a8bb416d-e7f0-41fa-95e0-cb3470c131f0" providerId="ADAL" clId="{75B488F5-4357-4322-8C2D-7DD1D3238B26}" dt="2026-01-08T14:10:49.864" v="961" actId="14100"/>
          <ac:picMkLst>
            <pc:docMk/>
            <pc:sldMk cId="3813243969" sldId="290"/>
            <ac:picMk id="5" creationId="{436695BE-509D-A974-9C9F-F2293307356E}"/>
          </ac:picMkLst>
        </pc:picChg>
        <pc:picChg chg="mod">
          <ac:chgData name="Whitney Weber" userId="a8bb416d-e7f0-41fa-95e0-cb3470c131f0" providerId="ADAL" clId="{75B488F5-4357-4322-8C2D-7DD1D3238B26}" dt="2026-01-08T14:07:31.632" v="939" actId="1076"/>
          <ac:picMkLst>
            <pc:docMk/>
            <pc:sldMk cId="3813243969" sldId="290"/>
            <ac:picMk id="6" creationId="{E90E80E4-EBA5-C03F-F62E-773290D5F486}"/>
          </ac:picMkLst>
        </pc:picChg>
      </pc:sldChg>
      <pc:sldChg chg="addSp delSp modSp add mod">
        <pc:chgData name="Whitney Weber" userId="a8bb416d-e7f0-41fa-95e0-cb3470c131f0" providerId="ADAL" clId="{75B488F5-4357-4322-8C2D-7DD1D3238B26}" dt="2026-01-08T14:11:05.943" v="962" actId="13926"/>
        <pc:sldMkLst>
          <pc:docMk/>
          <pc:sldMk cId="3850118534" sldId="291"/>
        </pc:sldMkLst>
        <pc:spChg chg="mod">
          <ac:chgData name="Whitney Weber" userId="a8bb416d-e7f0-41fa-95e0-cb3470c131f0" providerId="ADAL" clId="{75B488F5-4357-4322-8C2D-7DD1D3238B26}" dt="2026-01-08T14:11:05.943" v="962" actId="13926"/>
          <ac:spMkLst>
            <pc:docMk/>
            <pc:sldMk cId="3850118534" sldId="291"/>
            <ac:spMk id="3" creationId="{2416AE79-C90A-D676-846D-0BCB67B3DA1E}"/>
          </ac:spMkLst>
        </pc:spChg>
        <pc:picChg chg="add del mod">
          <ac:chgData name="Whitney Weber" userId="a8bb416d-e7f0-41fa-95e0-cb3470c131f0" providerId="ADAL" clId="{75B488F5-4357-4322-8C2D-7DD1D3238B26}" dt="2026-01-08T14:10:20.399" v="955" actId="21"/>
          <ac:picMkLst>
            <pc:docMk/>
            <pc:sldMk cId="3850118534" sldId="291"/>
            <ac:picMk id="5" creationId="{436695BE-509D-A974-9C9F-F2293307356E}"/>
          </ac:picMkLst>
        </pc:picChg>
      </pc:sldChg>
      <pc:sldChg chg="addSp delSp modSp add del mod">
        <pc:chgData name="Whitney Weber" userId="a8bb416d-e7f0-41fa-95e0-cb3470c131f0" providerId="ADAL" clId="{75B488F5-4357-4322-8C2D-7DD1D3238B26}" dt="2026-01-08T14:36:09.805" v="1602" actId="2696"/>
        <pc:sldMkLst>
          <pc:docMk/>
          <pc:sldMk cId="2626318155" sldId="292"/>
        </pc:sldMkLst>
        <pc:spChg chg="mod">
          <ac:chgData name="Whitney Weber" userId="a8bb416d-e7f0-41fa-95e0-cb3470c131f0" providerId="ADAL" clId="{75B488F5-4357-4322-8C2D-7DD1D3238B26}" dt="2026-01-08T14:12:19.975" v="997" actId="20577"/>
          <ac:spMkLst>
            <pc:docMk/>
            <pc:sldMk cId="2626318155" sldId="292"/>
            <ac:spMk id="2" creationId="{A2C7C502-329E-ADE5-5BFA-642379376A89}"/>
          </ac:spMkLst>
        </pc:spChg>
        <pc:spChg chg="mod">
          <ac:chgData name="Whitney Weber" userId="a8bb416d-e7f0-41fa-95e0-cb3470c131f0" providerId="ADAL" clId="{75B488F5-4357-4322-8C2D-7DD1D3238B26}" dt="2026-01-08T14:18:02.301" v="1210" actId="14100"/>
          <ac:spMkLst>
            <pc:docMk/>
            <pc:sldMk cId="2626318155" sldId="292"/>
            <ac:spMk id="3" creationId="{9B683CC4-A62A-CBBA-BADB-83011565DB99}"/>
          </ac:spMkLst>
        </pc:spChg>
        <pc:picChg chg="add mod">
          <ac:chgData name="Whitney Weber" userId="a8bb416d-e7f0-41fa-95e0-cb3470c131f0" providerId="ADAL" clId="{75B488F5-4357-4322-8C2D-7DD1D3238B26}" dt="2026-01-08T14:17:53.851" v="1208" actId="1076"/>
          <ac:picMkLst>
            <pc:docMk/>
            <pc:sldMk cId="2626318155" sldId="292"/>
            <ac:picMk id="4" creationId="{F47BAA2C-3377-CBC5-7F0D-A3D0DF8DF066}"/>
          </ac:picMkLst>
        </pc:picChg>
        <pc:picChg chg="del">
          <ac:chgData name="Whitney Weber" userId="a8bb416d-e7f0-41fa-95e0-cb3470c131f0" providerId="ADAL" clId="{75B488F5-4357-4322-8C2D-7DD1D3238B26}" dt="2026-01-08T14:14:09.760" v="1114" actId="478"/>
          <ac:picMkLst>
            <pc:docMk/>
            <pc:sldMk cId="2626318155" sldId="292"/>
            <ac:picMk id="6" creationId="{1127687E-50CC-DBEE-C5BF-3FD600263912}"/>
          </ac:picMkLst>
        </pc:picChg>
      </pc:sldChg>
      <pc:sldChg chg="modSp add mod">
        <pc:chgData name="Whitney Weber" userId="a8bb416d-e7f0-41fa-95e0-cb3470c131f0" providerId="ADAL" clId="{75B488F5-4357-4322-8C2D-7DD1D3238B26}" dt="2026-01-08T14:36:37.712" v="1604" actId="13926"/>
        <pc:sldMkLst>
          <pc:docMk/>
          <pc:sldMk cId="4100537365" sldId="292"/>
        </pc:sldMkLst>
        <pc:spChg chg="mod">
          <ac:chgData name="Whitney Weber" userId="a8bb416d-e7f0-41fa-95e0-cb3470c131f0" providerId="ADAL" clId="{75B488F5-4357-4322-8C2D-7DD1D3238B26}" dt="2026-01-08T14:36:37.712" v="1604" actId="13926"/>
          <ac:spMkLst>
            <pc:docMk/>
            <pc:sldMk cId="4100537365" sldId="292"/>
            <ac:spMk id="3" creationId="{9B683CC4-A62A-CBBA-BADB-83011565DB99}"/>
          </ac:spMkLst>
        </pc:spChg>
      </pc:sldChg>
      <pc:sldChg chg="addSp delSp modSp add mod">
        <pc:chgData name="Whitney Weber" userId="a8bb416d-e7f0-41fa-95e0-cb3470c131f0" providerId="ADAL" clId="{75B488F5-4357-4322-8C2D-7DD1D3238B26}" dt="2026-01-08T14:20:38.896" v="1279" actId="14100"/>
        <pc:sldMkLst>
          <pc:docMk/>
          <pc:sldMk cId="2040188644" sldId="293"/>
        </pc:sldMkLst>
        <pc:spChg chg="mod">
          <ac:chgData name="Whitney Weber" userId="a8bb416d-e7f0-41fa-95e0-cb3470c131f0" providerId="ADAL" clId="{75B488F5-4357-4322-8C2D-7DD1D3238B26}" dt="2026-01-08T14:19:03.609" v="1260" actId="20577"/>
          <ac:spMkLst>
            <pc:docMk/>
            <pc:sldMk cId="2040188644" sldId="293"/>
            <ac:spMk id="2" creationId="{FA0BAB24-CAEB-91FB-6523-9F5254BD5CB6}"/>
          </ac:spMkLst>
        </pc:spChg>
        <pc:spChg chg="del">
          <ac:chgData name="Whitney Weber" userId="a8bb416d-e7f0-41fa-95e0-cb3470c131f0" providerId="ADAL" clId="{75B488F5-4357-4322-8C2D-7DD1D3238B26}" dt="2026-01-08T14:19:23.263" v="1263" actId="478"/>
          <ac:spMkLst>
            <pc:docMk/>
            <pc:sldMk cId="2040188644" sldId="293"/>
            <ac:spMk id="3" creationId="{06F4B0F3-3FAF-67C1-A64B-374AFB28D5E8}"/>
          </ac:spMkLst>
        </pc:spChg>
        <pc:spChg chg="add del">
          <ac:chgData name="Whitney Weber" userId="a8bb416d-e7f0-41fa-95e0-cb3470c131f0" providerId="ADAL" clId="{75B488F5-4357-4322-8C2D-7DD1D3238B26}" dt="2026-01-08T14:19:23.263" v="1263" actId="478"/>
          <ac:spMkLst>
            <pc:docMk/>
            <pc:sldMk cId="2040188644" sldId="293"/>
            <ac:spMk id="5" creationId="{AE2F7F24-5D64-6E43-C98A-9E93724EC302}"/>
          </ac:spMkLst>
        </pc:spChg>
        <pc:spChg chg="add del">
          <ac:chgData name="Whitney Weber" userId="a8bb416d-e7f0-41fa-95e0-cb3470c131f0" providerId="ADAL" clId="{75B488F5-4357-4322-8C2D-7DD1D3238B26}" dt="2026-01-08T14:19:23.263" v="1263" actId="478"/>
          <ac:spMkLst>
            <pc:docMk/>
            <pc:sldMk cId="2040188644" sldId="293"/>
            <ac:spMk id="6" creationId="{A7272CF3-C1DF-A986-D264-37A4777FFF7C}"/>
          </ac:spMkLst>
        </pc:spChg>
        <pc:spChg chg="add mod">
          <ac:chgData name="Whitney Weber" userId="a8bb416d-e7f0-41fa-95e0-cb3470c131f0" providerId="ADAL" clId="{75B488F5-4357-4322-8C2D-7DD1D3238B26}" dt="2026-01-08T14:20:38.896" v="1279" actId="14100"/>
          <ac:spMkLst>
            <pc:docMk/>
            <pc:sldMk cId="2040188644" sldId="293"/>
            <ac:spMk id="7" creationId="{91E8F174-4767-07C9-7B40-0FAB874AA5F1}"/>
          </ac:spMkLst>
        </pc:spChg>
        <pc:picChg chg="del">
          <ac:chgData name="Whitney Weber" userId="a8bb416d-e7f0-41fa-95e0-cb3470c131f0" providerId="ADAL" clId="{75B488F5-4357-4322-8C2D-7DD1D3238B26}" dt="2026-01-08T14:19:16.045" v="1261" actId="478"/>
          <ac:picMkLst>
            <pc:docMk/>
            <pc:sldMk cId="2040188644" sldId="293"/>
            <ac:picMk id="4" creationId="{FDC092E5-158F-F27D-3F09-C5453A7F340F}"/>
          </ac:picMkLst>
        </pc:picChg>
        <pc:picChg chg="add mod">
          <ac:chgData name="Whitney Weber" userId="a8bb416d-e7f0-41fa-95e0-cb3470c131f0" providerId="ADAL" clId="{75B488F5-4357-4322-8C2D-7DD1D3238B26}" dt="2026-01-08T14:20:29.507" v="1278" actId="14100"/>
          <ac:picMkLst>
            <pc:docMk/>
            <pc:sldMk cId="2040188644" sldId="293"/>
            <ac:picMk id="8" creationId="{DA5CDE1B-74DA-3DA3-0F1E-F4A12983AF92}"/>
          </ac:picMkLst>
        </pc:picChg>
        <pc:picChg chg="add del">
          <ac:chgData name="Whitney Weber" userId="a8bb416d-e7f0-41fa-95e0-cb3470c131f0" providerId="ADAL" clId="{75B488F5-4357-4322-8C2D-7DD1D3238B26}" dt="2026-01-08T14:19:23.263" v="1263" actId="478"/>
          <ac:picMkLst>
            <pc:docMk/>
            <pc:sldMk cId="2040188644" sldId="293"/>
            <ac:picMk id="2049" creationId="{B27168E4-1660-C72D-FBEA-E44C2535652F}"/>
          </ac:picMkLst>
        </pc:picChg>
      </pc:sldChg>
      <pc:sldChg chg="delSp modSp add mod">
        <pc:chgData name="Whitney Weber" userId="a8bb416d-e7f0-41fa-95e0-cb3470c131f0" providerId="ADAL" clId="{75B488F5-4357-4322-8C2D-7DD1D3238B26}" dt="2026-01-08T14:22:39.917" v="1318" actId="20577"/>
        <pc:sldMkLst>
          <pc:docMk/>
          <pc:sldMk cId="1036041006" sldId="294"/>
        </pc:sldMkLst>
        <pc:spChg chg="mod">
          <ac:chgData name="Whitney Weber" userId="a8bb416d-e7f0-41fa-95e0-cb3470c131f0" providerId="ADAL" clId="{75B488F5-4357-4322-8C2D-7DD1D3238B26}" dt="2026-01-08T14:22:39.917" v="1318" actId="20577"/>
          <ac:spMkLst>
            <pc:docMk/>
            <pc:sldMk cId="1036041006" sldId="294"/>
            <ac:spMk id="2" creationId="{76DB7536-590A-9461-AAD8-D0D38C9F2AE4}"/>
          </ac:spMkLst>
        </pc:spChg>
        <pc:spChg chg="mod">
          <ac:chgData name="Whitney Weber" userId="a8bb416d-e7f0-41fa-95e0-cb3470c131f0" providerId="ADAL" clId="{75B488F5-4357-4322-8C2D-7DD1D3238B26}" dt="2026-01-08T14:22:05.607" v="1309" actId="5793"/>
          <ac:spMkLst>
            <pc:docMk/>
            <pc:sldMk cId="1036041006" sldId="294"/>
            <ac:spMk id="7" creationId="{EA30CB2E-BD99-509E-D69F-68985239B066}"/>
          </ac:spMkLst>
        </pc:spChg>
        <pc:picChg chg="del">
          <ac:chgData name="Whitney Weber" userId="a8bb416d-e7f0-41fa-95e0-cb3470c131f0" providerId="ADAL" clId="{75B488F5-4357-4322-8C2D-7DD1D3238B26}" dt="2026-01-08T14:21:09.429" v="1281" actId="478"/>
          <ac:picMkLst>
            <pc:docMk/>
            <pc:sldMk cId="1036041006" sldId="294"/>
            <ac:picMk id="8" creationId="{DF1570D2-2A62-6505-9EF2-9536EF92E686}"/>
          </ac:picMkLst>
        </pc:picChg>
      </pc:sldChg>
      <pc:sldChg chg="modSp add mod">
        <pc:chgData name="Whitney Weber" userId="a8bb416d-e7f0-41fa-95e0-cb3470c131f0" providerId="ADAL" clId="{75B488F5-4357-4322-8C2D-7DD1D3238B26}" dt="2026-01-08T14:23:50.910" v="1341" actId="27636"/>
        <pc:sldMkLst>
          <pc:docMk/>
          <pc:sldMk cId="2705480899" sldId="295"/>
        </pc:sldMkLst>
        <pc:spChg chg="mod">
          <ac:chgData name="Whitney Weber" userId="a8bb416d-e7f0-41fa-95e0-cb3470c131f0" providerId="ADAL" clId="{75B488F5-4357-4322-8C2D-7DD1D3238B26}" dt="2026-01-08T14:22:57.298" v="1332" actId="20577"/>
          <ac:spMkLst>
            <pc:docMk/>
            <pc:sldMk cId="2705480899" sldId="295"/>
            <ac:spMk id="2" creationId="{ECBBAB82-E93B-9F4E-F880-D4D47AF07208}"/>
          </ac:spMkLst>
        </pc:spChg>
        <pc:spChg chg="mod">
          <ac:chgData name="Whitney Weber" userId="a8bb416d-e7f0-41fa-95e0-cb3470c131f0" providerId="ADAL" clId="{75B488F5-4357-4322-8C2D-7DD1D3238B26}" dt="2026-01-08T14:23:50.910" v="1341" actId="27636"/>
          <ac:spMkLst>
            <pc:docMk/>
            <pc:sldMk cId="2705480899" sldId="295"/>
            <ac:spMk id="7" creationId="{E6CAF13E-8B44-6C94-C89F-4719A858BFC4}"/>
          </ac:spMkLst>
        </pc:spChg>
      </pc:sldChg>
      <pc:sldChg chg="addSp modSp add mod">
        <pc:chgData name="Whitney Weber" userId="a8bb416d-e7f0-41fa-95e0-cb3470c131f0" providerId="ADAL" clId="{75B488F5-4357-4322-8C2D-7DD1D3238B26}" dt="2026-01-08T14:26:04.247" v="1391" actId="12"/>
        <pc:sldMkLst>
          <pc:docMk/>
          <pc:sldMk cId="199737674" sldId="296"/>
        </pc:sldMkLst>
        <pc:spChg chg="mod">
          <ac:chgData name="Whitney Weber" userId="a8bb416d-e7f0-41fa-95e0-cb3470c131f0" providerId="ADAL" clId="{75B488F5-4357-4322-8C2D-7DD1D3238B26}" dt="2026-01-08T14:24:30.389" v="1369" actId="20577"/>
          <ac:spMkLst>
            <pc:docMk/>
            <pc:sldMk cId="199737674" sldId="296"/>
            <ac:spMk id="2" creationId="{21D4D25B-BBEE-7065-ABE8-25E246020E5C}"/>
          </ac:spMkLst>
        </pc:spChg>
        <pc:spChg chg="mod">
          <ac:chgData name="Whitney Weber" userId="a8bb416d-e7f0-41fa-95e0-cb3470c131f0" providerId="ADAL" clId="{75B488F5-4357-4322-8C2D-7DD1D3238B26}" dt="2026-01-08T14:26:04.247" v="1391" actId="12"/>
          <ac:spMkLst>
            <pc:docMk/>
            <pc:sldMk cId="199737674" sldId="296"/>
            <ac:spMk id="7" creationId="{1CB00615-8133-558B-F2BA-77E04C5DCC51}"/>
          </ac:spMkLst>
        </pc:spChg>
        <pc:picChg chg="add mod">
          <ac:chgData name="Whitney Weber" userId="a8bb416d-e7f0-41fa-95e0-cb3470c131f0" providerId="ADAL" clId="{75B488F5-4357-4322-8C2D-7DD1D3238B26}" dt="2026-01-08T14:25:21.167" v="1377" actId="1076"/>
          <ac:picMkLst>
            <pc:docMk/>
            <pc:sldMk cId="199737674" sldId="296"/>
            <ac:picMk id="3" creationId="{03ADF8F3-FF59-6669-A9C9-7448C5F97425}"/>
          </ac:picMkLst>
        </pc:picChg>
      </pc:sldChg>
      <pc:sldChg chg="addSp delSp modSp add mod">
        <pc:chgData name="Whitney Weber" userId="a8bb416d-e7f0-41fa-95e0-cb3470c131f0" providerId="ADAL" clId="{75B488F5-4357-4322-8C2D-7DD1D3238B26}" dt="2026-01-08T14:27:56.461" v="1411" actId="27636"/>
        <pc:sldMkLst>
          <pc:docMk/>
          <pc:sldMk cId="1007930642" sldId="297"/>
        </pc:sldMkLst>
        <pc:spChg chg="mod">
          <ac:chgData name="Whitney Weber" userId="a8bb416d-e7f0-41fa-95e0-cb3470c131f0" providerId="ADAL" clId="{75B488F5-4357-4322-8C2D-7DD1D3238B26}" dt="2026-01-08T14:27:09.990" v="1402" actId="14100"/>
          <ac:spMkLst>
            <pc:docMk/>
            <pc:sldMk cId="1007930642" sldId="297"/>
            <ac:spMk id="2" creationId="{64F8C3D1-D8F3-86D4-16FE-1DC3EB3DA158}"/>
          </ac:spMkLst>
        </pc:spChg>
        <pc:spChg chg="mod">
          <ac:chgData name="Whitney Weber" userId="a8bb416d-e7f0-41fa-95e0-cb3470c131f0" providerId="ADAL" clId="{75B488F5-4357-4322-8C2D-7DD1D3238B26}" dt="2026-01-08T14:27:56.461" v="1411" actId="27636"/>
          <ac:spMkLst>
            <pc:docMk/>
            <pc:sldMk cId="1007930642" sldId="297"/>
            <ac:spMk id="7" creationId="{B240F6A6-365D-8DB8-23A1-A1BAB1266D8C}"/>
          </ac:spMkLst>
        </pc:spChg>
        <pc:picChg chg="del">
          <ac:chgData name="Whitney Weber" userId="a8bb416d-e7f0-41fa-95e0-cb3470c131f0" providerId="ADAL" clId="{75B488F5-4357-4322-8C2D-7DD1D3238B26}" dt="2026-01-08T14:25:39.571" v="1387" actId="478"/>
          <ac:picMkLst>
            <pc:docMk/>
            <pc:sldMk cId="1007930642" sldId="297"/>
            <ac:picMk id="3" creationId="{110DDD6A-A38C-0BF2-BC44-A3B26F722D04}"/>
          </ac:picMkLst>
        </pc:picChg>
        <pc:picChg chg="add mod">
          <ac:chgData name="Whitney Weber" userId="a8bb416d-e7f0-41fa-95e0-cb3470c131f0" providerId="ADAL" clId="{75B488F5-4357-4322-8C2D-7DD1D3238B26}" dt="2026-01-08T14:26:58.894" v="1401" actId="1076"/>
          <ac:picMkLst>
            <pc:docMk/>
            <pc:sldMk cId="1007930642" sldId="297"/>
            <ac:picMk id="4" creationId="{B958867E-C7C5-7F94-1757-5F81AC3DD60C}"/>
          </ac:picMkLst>
        </pc:picChg>
      </pc:sldChg>
      <pc:sldChg chg="addSp delSp modSp add mod">
        <pc:chgData name="Whitney Weber" userId="a8bb416d-e7f0-41fa-95e0-cb3470c131f0" providerId="ADAL" clId="{75B488F5-4357-4322-8C2D-7DD1D3238B26}" dt="2026-01-08T14:32:52.722" v="1506" actId="1076"/>
        <pc:sldMkLst>
          <pc:docMk/>
          <pc:sldMk cId="442952730" sldId="298"/>
        </pc:sldMkLst>
        <pc:spChg chg="mod">
          <ac:chgData name="Whitney Weber" userId="a8bb416d-e7f0-41fa-95e0-cb3470c131f0" providerId="ADAL" clId="{75B488F5-4357-4322-8C2D-7DD1D3238B26}" dt="2026-01-08T14:32:52.722" v="1506" actId="1076"/>
          <ac:spMkLst>
            <pc:docMk/>
            <pc:sldMk cId="442952730" sldId="298"/>
            <ac:spMk id="2" creationId="{1CA4CBE7-9701-71FC-2123-B2119130497D}"/>
          </ac:spMkLst>
        </pc:spChg>
        <pc:spChg chg="mod">
          <ac:chgData name="Whitney Weber" userId="a8bb416d-e7f0-41fa-95e0-cb3470c131f0" providerId="ADAL" clId="{75B488F5-4357-4322-8C2D-7DD1D3238B26}" dt="2026-01-08T14:32:33.107" v="1505" actId="13926"/>
          <ac:spMkLst>
            <pc:docMk/>
            <pc:sldMk cId="442952730" sldId="298"/>
            <ac:spMk id="7" creationId="{0FE3496E-28CB-E432-F0DB-8135E4254214}"/>
          </ac:spMkLst>
        </pc:spChg>
        <pc:picChg chg="add mod">
          <ac:chgData name="Whitney Weber" userId="a8bb416d-e7f0-41fa-95e0-cb3470c131f0" providerId="ADAL" clId="{75B488F5-4357-4322-8C2D-7DD1D3238B26}" dt="2026-01-08T14:32:01.983" v="1492" actId="1076"/>
          <ac:picMkLst>
            <pc:docMk/>
            <pc:sldMk cId="442952730" sldId="298"/>
            <ac:picMk id="3" creationId="{7CA8DA42-F5BB-02AD-6E7E-8F319BD4DF91}"/>
          </ac:picMkLst>
        </pc:picChg>
        <pc:picChg chg="del">
          <ac:chgData name="Whitney Weber" userId="a8bb416d-e7f0-41fa-95e0-cb3470c131f0" providerId="ADAL" clId="{75B488F5-4357-4322-8C2D-7DD1D3238B26}" dt="2026-01-08T14:28:44.782" v="1430" actId="478"/>
          <ac:picMkLst>
            <pc:docMk/>
            <pc:sldMk cId="442952730" sldId="298"/>
            <ac:picMk id="4" creationId="{300AF266-2C14-375C-3489-A26EE26A5485}"/>
          </ac:picMkLst>
        </pc:picChg>
      </pc:sldChg>
      <pc:sldChg chg="modSp add mod">
        <pc:chgData name="Whitney Weber" userId="a8bb416d-e7f0-41fa-95e0-cb3470c131f0" providerId="ADAL" clId="{75B488F5-4357-4322-8C2D-7DD1D3238B26}" dt="2026-01-08T14:35:35.456" v="1601" actId="20577"/>
        <pc:sldMkLst>
          <pc:docMk/>
          <pc:sldMk cId="52614096" sldId="299"/>
        </pc:sldMkLst>
        <pc:spChg chg="mod">
          <ac:chgData name="Whitney Weber" userId="a8bb416d-e7f0-41fa-95e0-cb3470c131f0" providerId="ADAL" clId="{75B488F5-4357-4322-8C2D-7DD1D3238B26}" dt="2026-01-08T14:33:28.536" v="1524" actId="20577"/>
          <ac:spMkLst>
            <pc:docMk/>
            <pc:sldMk cId="52614096" sldId="299"/>
            <ac:spMk id="2" creationId="{FCFFBCA1-F06B-0E85-E894-F29EA535D224}"/>
          </ac:spMkLst>
        </pc:spChg>
        <pc:spChg chg="mod">
          <ac:chgData name="Whitney Weber" userId="a8bb416d-e7f0-41fa-95e0-cb3470c131f0" providerId="ADAL" clId="{75B488F5-4357-4322-8C2D-7DD1D3238B26}" dt="2026-01-08T14:35:35.456" v="1601" actId="20577"/>
          <ac:spMkLst>
            <pc:docMk/>
            <pc:sldMk cId="52614096" sldId="299"/>
            <ac:spMk id="7" creationId="{3E5C8BFA-71CF-5DA9-D2BA-23D4D12105DD}"/>
          </ac:spMkLst>
        </pc:spChg>
      </pc:sldChg>
      <pc:sldChg chg="add del">
        <pc:chgData name="Whitney Weber" userId="a8bb416d-e7f0-41fa-95e0-cb3470c131f0" providerId="ADAL" clId="{75B488F5-4357-4322-8C2D-7DD1D3238B26}" dt="2026-01-08T14:33:17.153" v="1507" actId="2696"/>
        <pc:sldMkLst>
          <pc:docMk/>
          <pc:sldMk cId="2683687498" sldId="299"/>
        </pc:sldMkLst>
      </pc:sldChg>
      <pc:sldChg chg="addSp delSp modSp add mod">
        <pc:chgData name="Whitney Weber" userId="a8bb416d-e7f0-41fa-95e0-cb3470c131f0" providerId="ADAL" clId="{75B488F5-4357-4322-8C2D-7DD1D3238B26}" dt="2026-01-08T14:41:17.401" v="1697" actId="20577"/>
        <pc:sldMkLst>
          <pc:docMk/>
          <pc:sldMk cId="377077969" sldId="300"/>
        </pc:sldMkLst>
        <pc:spChg chg="mod">
          <ac:chgData name="Whitney Weber" userId="a8bb416d-e7f0-41fa-95e0-cb3470c131f0" providerId="ADAL" clId="{75B488F5-4357-4322-8C2D-7DD1D3238B26}" dt="2026-01-08T14:40:20.879" v="1670" actId="1076"/>
          <ac:spMkLst>
            <pc:docMk/>
            <pc:sldMk cId="377077969" sldId="300"/>
            <ac:spMk id="2" creationId="{4E914F32-DFFC-12EC-2777-DAD64C2CBC60}"/>
          </ac:spMkLst>
        </pc:spChg>
        <pc:spChg chg="mod">
          <ac:chgData name="Whitney Weber" userId="a8bb416d-e7f0-41fa-95e0-cb3470c131f0" providerId="ADAL" clId="{75B488F5-4357-4322-8C2D-7DD1D3238B26}" dt="2026-01-08T14:41:17.401" v="1697" actId="20577"/>
          <ac:spMkLst>
            <pc:docMk/>
            <pc:sldMk cId="377077969" sldId="300"/>
            <ac:spMk id="3" creationId="{D3306AE4-0505-7DE3-7115-517172177821}"/>
          </ac:spMkLst>
        </pc:spChg>
        <pc:picChg chg="del">
          <ac:chgData name="Whitney Weber" userId="a8bb416d-e7f0-41fa-95e0-cb3470c131f0" providerId="ADAL" clId="{75B488F5-4357-4322-8C2D-7DD1D3238B26}" dt="2026-01-08T14:38:29.405" v="1643" actId="478"/>
          <ac:picMkLst>
            <pc:docMk/>
            <pc:sldMk cId="377077969" sldId="300"/>
            <ac:picMk id="4" creationId="{4C098E85-8F68-47A9-3C2F-7F3908C9C02A}"/>
          </ac:picMkLst>
        </pc:picChg>
        <pc:picChg chg="add mod">
          <ac:chgData name="Whitney Weber" userId="a8bb416d-e7f0-41fa-95e0-cb3470c131f0" providerId="ADAL" clId="{75B488F5-4357-4322-8C2D-7DD1D3238B26}" dt="2026-01-08T14:40:06.230" v="1669" actId="1036"/>
          <ac:picMkLst>
            <pc:docMk/>
            <pc:sldMk cId="377077969" sldId="300"/>
            <ac:picMk id="6" creationId="{0F34DBDA-8E22-458E-0B66-EE4B0FB12DE0}"/>
          </ac:picMkLst>
        </pc:picChg>
      </pc:sldChg>
      <pc:sldChg chg="addSp modSp new mod">
        <pc:chgData name="Whitney Weber" userId="a8bb416d-e7f0-41fa-95e0-cb3470c131f0" providerId="ADAL" clId="{75B488F5-4357-4322-8C2D-7DD1D3238B26}" dt="2026-01-08T14:43:00.398" v="1702"/>
        <pc:sldMkLst>
          <pc:docMk/>
          <pc:sldMk cId="2732916985" sldId="301"/>
        </pc:sldMkLst>
        <pc:spChg chg="add mod">
          <ac:chgData name="Whitney Weber" userId="a8bb416d-e7f0-41fa-95e0-cb3470c131f0" providerId="ADAL" clId="{75B488F5-4357-4322-8C2D-7DD1D3238B26}" dt="2026-01-08T14:43:00.398" v="1702"/>
          <ac:spMkLst>
            <pc:docMk/>
            <pc:sldMk cId="2732916985" sldId="301"/>
            <ac:spMk id="2" creationId="{556ED5A1-7EB1-74DF-EB13-F20D194CEE83}"/>
          </ac:spMkLst>
        </pc:spChg>
        <pc:spChg chg="add mod">
          <ac:chgData name="Whitney Weber" userId="a8bb416d-e7f0-41fa-95e0-cb3470c131f0" providerId="ADAL" clId="{75B488F5-4357-4322-8C2D-7DD1D3238B26}" dt="2026-01-08T14:42:36.555" v="1700" actId="207"/>
          <ac:spMkLst>
            <pc:docMk/>
            <pc:sldMk cId="2732916985" sldId="301"/>
            <ac:spMk id="3" creationId="{99CA5322-8E3B-3648-4B5B-32539325B9A7}"/>
          </ac:spMkLst>
        </pc:spChg>
      </pc:sldChg>
      <pc:sldMasterChg chg="delSldLayout">
        <pc:chgData name="Whitney Weber" userId="a8bb416d-e7f0-41fa-95e0-cb3470c131f0" providerId="ADAL" clId="{75B488F5-4357-4322-8C2D-7DD1D3238B26}" dt="2026-01-08T13:37:22.129" v="98" actId="47"/>
        <pc:sldMasterMkLst>
          <pc:docMk/>
          <pc:sldMasterMk cId="539240401" sldId="2147483693"/>
        </pc:sldMasterMkLst>
        <pc:sldLayoutChg chg="del">
          <pc:chgData name="Whitney Weber" userId="a8bb416d-e7f0-41fa-95e0-cb3470c131f0" providerId="ADAL" clId="{75B488F5-4357-4322-8C2D-7DD1D3238B26}" dt="2026-01-08T13:35:52.097" v="7" actId="47"/>
          <pc:sldLayoutMkLst>
            <pc:docMk/>
            <pc:sldMasterMk cId="539240401" sldId="2147483693"/>
            <pc:sldLayoutMk cId="2034582409" sldId="2147483706"/>
          </pc:sldLayoutMkLst>
        </pc:sldLayoutChg>
        <pc:sldLayoutChg chg="del">
          <pc:chgData name="Whitney Weber" userId="a8bb416d-e7f0-41fa-95e0-cb3470c131f0" providerId="ADAL" clId="{75B488F5-4357-4322-8C2D-7DD1D3238B26}" dt="2026-01-08T13:37:22.129" v="98" actId="47"/>
          <pc:sldLayoutMkLst>
            <pc:docMk/>
            <pc:sldMasterMk cId="539240401" sldId="2147483693"/>
            <pc:sldLayoutMk cId="1700850588" sldId="2147483707"/>
          </pc:sldLayoutMkLst>
        </pc:sldLayoutChg>
        <pc:sldLayoutChg chg="del">
          <pc:chgData name="Whitney Weber" userId="a8bb416d-e7f0-41fa-95e0-cb3470c131f0" providerId="ADAL" clId="{75B488F5-4357-4322-8C2D-7DD1D3238B26}" dt="2026-01-08T13:35:39.905" v="5" actId="47"/>
          <pc:sldLayoutMkLst>
            <pc:docMk/>
            <pc:sldMasterMk cId="539240401" sldId="2147483693"/>
            <pc:sldLayoutMk cId="3395971777" sldId="2147483710"/>
          </pc:sldLayoutMkLst>
        </pc:sldLayoutChg>
        <pc:sldLayoutChg chg="del">
          <pc:chgData name="Whitney Weber" userId="a8bb416d-e7f0-41fa-95e0-cb3470c131f0" providerId="ADAL" clId="{75B488F5-4357-4322-8C2D-7DD1D3238B26}" dt="2026-01-08T13:35:39.905" v="5" actId="47"/>
          <pc:sldLayoutMkLst>
            <pc:docMk/>
            <pc:sldMasterMk cId="539240401" sldId="2147483693"/>
            <pc:sldLayoutMk cId="3969724751" sldId="2147483711"/>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AF35DFB-46A7-4D4F-AE0B-5745712346E2}" type="datetimeFigureOut">
              <a:rPr lang="en-US" smtClean="0"/>
              <a:t>2/5/2026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03F0CCD-F448-044F-8C9B-550EECE84F9B}" type="slidenum">
              <a:rPr lang="en-US" smtClean="0"/>
              <a:t>‹#›</a:t>
            </a:fld>
            <a:endParaRPr lang="en-US"/>
          </a:p>
        </p:txBody>
      </p:sp>
    </p:spTree>
    <p:extLst>
      <p:ext uri="{BB962C8B-B14F-4D97-AF65-F5344CB8AC3E}">
        <p14:creationId xmlns:p14="http://schemas.microsoft.com/office/powerpoint/2010/main" val="9194746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The Representation Accuracy field indicates…</a:t>
            </a:r>
          </a:p>
          <a:p>
            <a:pPr marL="171450" indent="-171450">
              <a:buFont typeface="Arial" panose="020B0604020202020204" pitchFamily="34" charset="0"/>
              <a:buChar char="•"/>
            </a:pPr>
            <a:r>
              <a:rPr lang="en-US" dirty="0"/>
              <a:t>We know that Accuracy varies…</a:t>
            </a:r>
          </a:p>
          <a:p>
            <a:pPr marL="171450" indent="-171450">
              <a:buFont typeface="Arial" panose="020B0604020202020204" pitchFamily="34" charset="0"/>
              <a:buChar char="•"/>
            </a:pPr>
            <a:r>
              <a:rPr lang="en-US" dirty="0"/>
              <a:t>For example, looking at the spatial feature on the right, we don’t know if the element was found somewhere within that area (Very Low RA) or covers the entire area (High RA)</a:t>
            </a:r>
          </a:p>
          <a:p>
            <a:pPr marL="171450" indent="-171450">
              <a:buFont typeface="Arial" panose="020B0604020202020204" pitchFamily="34" charset="0"/>
              <a:buChar char="•"/>
            </a:pPr>
            <a:r>
              <a:rPr lang="en-US" dirty="0"/>
              <a:t>Hence, this information is critical in communicating what the data represents and is therefore a Benchmark…</a:t>
            </a:r>
          </a:p>
        </p:txBody>
      </p:sp>
      <p:sp>
        <p:nvSpPr>
          <p:cNvPr id="4" name="Slide Number Placeholder 3"/>
          <p:cNvSpPr>
            <a:spLocks noGrp="1"/>
          </p:cNvSpPr>
          <p:nvPr>
            <p:ph type="sldNum" sz="quarter" idx="5"/>
          </p:nvPr>
        </p:nvSpPr>
        <p:spPr/>
        <p:txBody>
          <a:bodyPr/>
          <a:lstStyle/>
          <a:p>
            <a:fld id="{803F0CCD-F448-044F-8C9B-550EECE84F9B}" type="slidenum">
              <a:rPr lang="en-US" smtClean="0"/>
              <a:t>2</a:t>
            </a:fld>
            <a:endParaRPr lang="en-US"/>
          </a:p>
        </p:txBody>
      </p:sp>
    </p:spTree>
    <p:extLst>
      <p:ext uri="{BB962C8B-B14F-4D97-AF65-F5344CB8AC3E}">
        <p14:creationId xmlns:p14="http://schemas.microsoft.com/office/powerpoint/2010/main" val="397422261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9CC3CFCA-03AD-6688-78B8-62DD80773EC9}"/>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683541" y="6269038"/>
            <a:ext cx="1518694" cy="588641"/>
          </a:xfrm>
          <a:prstGeom prst="rect">
            <a:avLst/>
          </a:prstGeom>
        </p:spPr>
      </p:pic>
      <p:cxnSp>
        <p:nvCxnSpPr>
          <p:cNvPr id="3" name="Straight Connector 2">
            <a:extLst>
              <a:ext uri="{FF2B5EF4-FFF2-40B4-BE49-F238E27FC236}">
                <a16:creationId xmlns:a16="http://schemas.microsoft.com/office/drawing/2014/main" id="{C9E39031-72E5-549D-2697-BFB08F985382}"/>
              </a:ext>
            </a:extLst>
          </p:cNvPr>
          <p:cNvCxnSpPr>
            <a:cxnSpLocks/>
          </p:cNvCxnSpPr>
          <p:nvPr userDrawn="1"/>
        </p:nvCxnSpPr>
        <p:spPr>
          <a:xfrm flipH="1">
            <a:off x="222071" y="6552882"/>
            <a:ext cx="10496287" cy="0"/>
          </a:xfrm>
          <a:prstGeom prst="line">
            <a:avLst/>
          </a:prstGeom>
          <a:ln w="6350">
            <a:solidFill>
              <a:srgbClr val="003D8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117192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Logo slide">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6100D5C7-C352-8C41-8BAD-DC4A512953AB}"/>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906210" y="1504950"/>
            <a:ext cx="8306181" cy="3219450"/>
          </a:xfrm>
          <a:prstGeom prst="rect">
            <a:avLst/>
          </a:prstGeom>
        </p:spPr>
      </p:pic>
      <p:pic>
        <p:nvPicPr>
          <p:cNvPr id="2" name="Graphic 1">
            <a:extLst>
              <a:ext uri="{FF2B5EF4-FFF2-40B4-BE49-F238E27FC236}">
                <a16:creationId xmlns:a16="http://schemas.microsoft.com/office/drawing/2014/main" id="{0F1FC568-EF76-8123-15D4-401302E6B88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683541" y="6269038"/>
            <a:ext cx="1518694" cy="588641"/>
          </a:xfrm>
          <a:prstGeom prst="rect">
            <a:avLst/>
          </a:prstGeom>
        </p:spPr>
      </p:pic>
      <p:cxnSp>
        <p:nvCxnSpPr>
          <p:cNvPr id="3" name="Straight Connector 2">
            <a:extLst>
              <a:ext uri="{FF2B5EF4-FFF2-40B4-BE49-F238E27FC236}">
                <a16:creationId xmlns:a16="http://schemas.microsoft.com/office/drawing/2014/main" id="{D6B62A64-4145-9459-E845-B6F1C0FDEC90}"/>
              </a:ext>
            </a:extLst>
          </p:cNvPr>
          <p:cNvCxnSpPr>
            <a:cxnSpLocks/>
          </p:cNvCxnSpPr>
          <p:nvPr userDrawn="1"/>
        </p:nvCxnSpPr>
        <p:spPr>
          <a:xfrm flipH="1">
            <a:off x="222071" y="6552882"/>
            <a:ext cx="10496287" cy="0"/>
          </a:xfrm>
          <a:prstGeom prst="line">
            <a:avLst/>
          </a:prstGeom>
          <a:ln w="6350">
            <a:solidFill>
              <a:srgbClr val="003D8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59931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Jus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78C994-FBB3-4946-A94D-AC89CE1733B7}"/>
              </a:ext>
            </a:extLst>
          </p:cNvPr>
          <p:cNvSpPr>
            <a:spLocks noGrp="1"/>
          </p:cNvSpPr>
          <p:nvPr>
            <p:ph type="title"/>
          </p:nvPr>
        </p:nvSpPr>
        <p:spPr>
          <a:xfrm>
            <a:off x="838200" y="365125"/>
            <a:ext cx="10515600" cy="1325563"/>
          </a:xfrm>
          <a:prstGeom prst="rect">
            <a:avLst/>
          </a:prstGeom>
        </p:spPr>
        <p:txBody>
          <a:bodyPr/>
          <a:lstStyle>
            <a:lvl1pPr>
              <a:defRPr b="0" i="0">
                <a:solidFill>
                  <a:srgbClr val="003D80"/>
                </a:solidFill>
                <a:latin typeface="+mj-lt"/>
                <a:cs typeface="Calibri Light" panose="020F0302020204030204" pitchFamily="34" charset="0"/>
              </a:defRPr>
            </a:lvl1pPr>
          </a:lstStyle>
          <a:p>
            <a:r>
              <a:rPr lang="en-US" dirty="0"/>
              <a:t>Click to edit Master title style</a:t>
            </a:r>
          </a:p>
        </p:txBody>
      </p:sp>
      <p:sp>
        <p:nvSpPr>
          <p:cNvPr id="5" name="Text Placeholder 4">
            <a:extLst>
              <a:ext uri="{FF2B5EF4-FFF2-40B4-BE49-F238E27FC236}">
                <a16:creationId xmlns:a16="http://schemas.microsoft.com/office/drawing/2014/main" id="{9DAA7FD7-D721-4C08-8B73-7CDA3919CB4F}"/>
              </a:ext>
            </a:extLst>
          </p:cNvPr>
          <p:cNvSpPr>
            <a:spLocks noGrp="1"/>
          </p:cNvSpPr>
          <p:nvPr>
            <p:ph type="body" sz="quarter" idx="10"/>
          </p:nvPr>
        </p:nvSpPr>
        <p:spPr>
          <a:xfrm>
            <a:off x="838200" y="1925638"/>
            <a:ext cx="10515600" cy="4354512"/>
          </a:xfrm>
          <a:prstGeom prst="rect">
            <a:avLst/>
          </a:prstGeom>
        </p:spPr>
        <p:txBody>
          <a:bodyPr/>
          <a:lstStyle>
            <a:lvl1pPr>
              <a:defRPr>
                <a:solidFill>
                  <a:srgbClr val="003D80"/>
                </a:solidFill>
                <a:latin typeface="Calibri" panose="020F0502020204030204" pitchFamily="34" charset="0"/>
                <a:cs typeface="Calibri" panose="020F0502020204030204" pitchFamily="34" charset="0"/>
              </a:defRPr>
            </a:lvl1pPr>
            <a:lvl2pPr>
              <a:defRPr>
                <a:solidFill>
                  <a:srgbClr val="003D80"/>
                </a:solidFill>
                <a:latin typeface="Calibri" panose="020F0502020204030204" pitchFamily="34" charset="0"/>
                <a:cs typeface="Calibri" panose="020F0502020204030204" pitchFamily="34" charset="0"/>
              </a:defRPr>
            </a:lvl2pPr>
            <a:lvl3pPr>
              <a:defRPr>
                <a:solidFill>
                  <a:srgbClr val="003D80"/>
                </a:solidFill>
                <a:latin typeface="Calibri" panose="020F0502020204030204" pitchFamily="34" charset="0"/>
                <a:cs typeface="Calibri" panose="020F0502020204030204" pitchFamily="34" charset="0"/>
              </a:defRPr>
            </a:lvl3pPr>
            <a:lvl4pPr>
              <a:defRPr>
                <a:solidFill>
                  <a:srgbClr val="003D80"/>
                </a:solidFill>
                <a:latin typeface="Calibri" panose="020F0502020204030204" pitchFamily="34" charset="0"/>
                <a:cs typeface="Calibri" panose="020F0502020204030204" pitchFamily="34" charset="0"/>
              </a:defRPr>
            </a:lvl4pPr>
            <a:lvl5pPr>
              <a:defRPr>
                <a:solidFill>
                  <a:srgbClr val="003D80"/>
                </a:solidFill>
                <a:latin typeface="Calibri" panose="020F0502020204030204" pitchFamily="34" charset="0"/>
                <a:cs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3" name="Graphic 2">
            <a:extLst>
              <a:ext uri="{FF2B5EF4-FFF2-40B4-BE49-F238E27FC236}">
                <a16:creationId xmlns:a16="http://schemas.microsoft.com/office/drawing/2014/main" id="{C7438DE3-D26C-2E7C-36B4-8F0923761F8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683541" y="6269038"/>
            <a:ext cx="1518694" cy="588641"/>
          </a:xfrm>
          <a:prstGeom prst="rect">
            <a:avLst/>
          </a:prstGeom>
        </p:spPr>
      </p:pic>
      <p:cxnSp>
        <p:nvCxnSpPr>
          <p:cNvPr id="4" name="Straight Connector 3">
            <a:extLst>
              <a:ext uri="{FF2B5EF4-FFF2-40B4-BE49-F238E27FC236}">
                <a16:creationId xmlns:a16="http://schemas.microsoft.com/office/drawing/2014/main" id="{C201D7B4-A38E-E72D-356B-DCC114FC7C86}"/>
              </a:ext>
            </a:extLst>
          </p:cNvPr>
          <p:cNvCxnSpPr>
            <a:cxnSpLocks/>
          </p:cNvCxnSpPr>
          <p:nvPr userDrawn="1"/>
        </p:nvCxnSpPr>
        <p:spPr>
          <a:xfrm flipH="1">
            <a:off x="222071" y="6552882"/>
            <a:ext cx="10496287" cy="0"/>
          </a:xfrm>
          <a:prstGeom prst="line">
            <a:avLst/>
          </a:prstGeom>
          <a:ln w="6350">
            <a:solidFill>
              <a:srgbClr val="003D8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29179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ext and picture">
    <p:spTree>
      <p:nvGrpSpPr>
        <p:cNvPr id="1" name=""/>
        <p:cNvGrpSpPr/>
        <p:nvPr/>
      </p:nvGrpSpPr>
      <p:grpSpPr>
        <a:xfrm>
          <a:off x="0" y="0"/>
          <a:ext cx="0" cy="0"/>
          <a:chOff x="0" y="0"/>
          <a:chExt cx="0" cy="0"/>
        </a:xfrm>
      </p:grpSpPr>
      <p:sp>
        <p:nvSpPr>
          <p:cNvPr id="9" name="Title 13">
            <a:extLst>
              <a:ext uri="{FF2B5EF4-FFF2-40B4-BE49-F238E27FC236}">
                <a16:creationId xmlns:a16="http://schemas.microsoft.com/office/drawing/2014/main" id="{A79A0910-D84A-472C-B553-A80852337953}"/>
              </a:ext>
            </a:extLst>
          </p:cNvPr>
          <p:cNvSpPr>
            <a:spLocks noGrp="1"/>
          </p:cNvSpPr>
          <p:nvPr>
            <p:ph type="title"/>
          </p:nvPr>
        </p:nvSpPr>
        <p:spPr>
          <a:xfrm>
            <a:off x="838200" y="365125"/>
            <a:ext cx="10515600" cy="1325563"/>
          </a:xfrm>
          <a:prstGeom prst="rect">
            <a:avLst/>
          </a:prstGeom>
        </p:spPr>
        <p:txBody>
          <a:bodyPr/>
          <a:lstStyle>
            <a:lvl1pPr>
              <a:defRPr sz="6000" b="0" i="0">
                <a:solidFill>
                  <a:srgbClr val="003D80"/>
                </a:solidFill>
                <a:latin typeface="Calibri Light" panose="020F0302020204030204" pitchFamily="34" charset="0"/>
                <a:cs typeface="Calibri Light" panose="020F0302020204030204" pitchFamily="34" charset="0"/>
              </a:defRPr>
            </a:lvl1pPr>
          </a:lstStyle>
          <a:p>
            <a:r>
              <a:rPr lang="en-US" dirty="0"/>
              <a:t>Click to edit Master title style</a:t>
            </a:r>
          </a:p>
        </p:txBody>
      </p:sp>
      <p:sp>
        <p:nvSpPr>
          <p:cNvPr id="11" name="Picture Placeholder 17">
            <a:extLst>
              <a:ext uri="{FF2B5EF4-FFF2-40B4-BE49-F238E27FC236}">
                <a16:creationId xmlns:a16="http://schemas.microsoft.com/office/drawing/2014/main" id="{1ECE40DD-5D66-430B-A82A-8A65718AE6E7}"/>
              </a:ext>
            </a:extLst>
          </p:cNvPr>
          <p:cNvSpPr>
            <a:spLocks noGrp="1"/>
          </p:cNvSpPr>
          <p:nvPr>
            <p:ph type="pic" sz="quarter" idx="11"/>
          </p:nvPr>
        </p:nvSpPr>
        <p:spPr>
          <a:xfrm>
            <a:off x="5590883" y="1484416"/>
            <a:ext cx="5984875" cy="3967321"/>
          </a:xfrm>
          <a:prstGeom prst="rect">
            <a:avLst/>
          </a:prstGeom>
        </p:spPr>
        <p:txBody>
          <a:bodyPr/>
          <a:lstStyle>
            <a:lvl1pPr>
              <a:defRPr>
                <a:solidFill>
                  <a:srgbClr val="003D80"/>
                </a:solidFill>
                <a:latin typeface="Calibri" panose="020F0502020204030204" pitchFamily="34" charset="0"/>
                <a:cs typeface="Calibri" panose="020F0502020204030204" pitchFamily="34" charset="0"/>
              </a:defRPr>
            </a:lvl1pPr>
          </a:lstStyle>
          <a:p>
            <a:endParaRPr lang="en-US" dirty="0"/>
          </a:p>
        </p:txBody>
      </p:sp>
      <p:sp>
        <p:nvSpPr>
          <p:cNvPr id="12" name="Content Placeholder 15">
            <a:extLst>
              <a:ext uri="{FF2B5EF4-FFF2-40B4-BE49-F238E27FC236}">
                <a16:creationId xmlns:a16="http://schemas.microsoft.com/office/drawing/2014/main" id="{DE6E6762-3D43-4F25-88E7-C1BD72F9E672}"/>
              </a:ext>
            </a:extLst>
          </p:cNvPr>
          <p:cNvSpPr>
            <a:spLocks noGrp="1"/>
          </p:cNvSpPr>
          <p:nvPr>
            <p:ph sz="quarter" idx="12" hasCustomPrompt="1"/>
          </p:nvPr>
        </p:nvSpPr>
        <p:spPr>
          <a:xfrm>
            <a:off x="6307638" y="5519443"/>
            <a:ext cx="4551363" cy="865207"/>
          </a:xfrm>
          <a:prstGeom prst="rect">
            <a:avLst/>
          </a:prstGeom>
        </p:spPr>
        <p:txBody>
          <a:bodyPr/>
          <a:lstStyle>
            <a:lvl1pPr marL="0" indent="0" algn="ctr">
              <a:spcBef>
                <a:spcPts val="0"/>
              </a:spcBef>
              <a:buNone/>
              <a:defRPr sz="1500">
                <a:solidFill>
                  <a:srgbClr val="003D80"/>
                </a:solidFill>
                <a:latin typeface="Calibri Light" panose="020F0302020204030204" pitchFamily="34" charset="0"/>
                <a:cs typeface="Calibri Light" panose="020F0302020204030204" pitchFamily="34" charset="0"/>
              </a:defRPr>
            </a:lvl1pPr>
            <a:lvl2pPr>
              <a:defRPr sz="2000"/>
            </a:lvl2pPr>
            <a:lvl3pPr>
              <a:defRPr sz="1800"/>
            </a:lvl3pPr>
            <a:lvl4pPr>
              <a:defRPr sz="1600"/>
            </a:lvl4pPr>
          </a:lstStyle>
          <a:p>
            <a:pPr lvl="0"/>
            <a:r>
              <a:rPr lang="en-US" dirty="0"/>
              <a:t>Photo caption</a:t>
            </a:r>
          </a:p>
        </p:txBody>
      </p:sp>
      <p:sp>
        <p:nvSpPr>
          <p:cNvPr id="3" name="Text Placeholder 2">
            <a:extLst>
              <a:ext uri="{FF2B5EF4-FFF2-40B4-BE49-F238E27FC236}">
                <a16:creationId xmlns:a16="http://schemas.microsoft.com/office/drawing/2014/main" id="{A51E2ABB-BD0B-4E6B-BB25-B1A92708FC73}"/>
              </a:ext>
            </a:extLst>
          </p:cNvPr>
          <p:cNvSpPr>
            <a:spLocks noGrp="1"/>
          </p:cNvSpPr>
          <p:nvPr>
            <p:ph type="body" sz="quarter" idx="13"/>
          </p:nvPr>
        </p:nvSpPr>
        <p:spPr>
          <a:xfrm>
            <a:off x="838200" y="1858963"/>
            <a:ext cx="4456113" cy="3592512"/>
          </a:xfrm>
          <a:prstGeom prst="rect">
            <a:avLst/>
          </a:prstGeom>
        </p:spPr>
        <p:txBody>
          <a:bodyPr/>
          <a:lstStyle>
            <a:lvl1pPr>
              <a:defRPr>
                <a:solidFill>
                  <a:srgbClr val="003D80"/>
                </a:solidFill>
                <a:latin typeface="Calibri" panose="020F0502020204030204" pitchFamily="34" charset="0"/>
                <a:cs typeface="Calibri" panose="020F0502020204030204" pitchFamily="34" charset="0"/>
              </a:defRPr>
            </a:lvl1pPr>
            <a:lvl2pPr>
              <a:defRPr>
                <a:solidFill>
                  <a:srgbClr val="003D80"/>
                </a:solidFill>
                <a:latin typeface="Calibri" panose="020F0502020204030204" pitchFamily="34" charset="0"/>
                <a:cs typeface="Calibri" panose="020F0502020204030204" pitchFamily="34" charset="0"/>
              </a:defRPr>
            </a:lvl2pPr>
            <a:lvl3pPr>
              <a:defRPr>
                <a:solidFill>
                  <a:srgbClr val="003D80"/>
                </a:solidFill>
                <a:latin typeface="Calibri" panose="020F0502020204030204" pitchFamily="34" charset="0"/>
                <a:cs typeface="Calibri" panose="020F0502020204030204" pitchFamily="34" charset="0"/>
              </a:defRPr>
            </a:lvl3pPr>
            <a:lvl4pPr>
              <a:defRPr>
                <a:solidFill>
                  <a:srgbClr val="003D80"/>
                </a:solidFill>
                <a:latin typeface="Calibri" panose="020F0502020204030204" pitchFamily="34" charset="0"/>
                <a:cs typeface="Calibri" panose="020F0502020204030204" pitchFamily="34" charset="0"/>
              </a:defRPr>
            </a:lvl4pPr>
            <a:lvl5pPr>
              <a:defRPr>
                <a:solidFill>
                  <a:srgbClr val="003D80"/>
                </a:solidFill>
                <a:latin typeface="Calibri" panose="020F0502020204030204" pitchFamily="34" charset="0"/>
                <a:cs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2" name="Graphic 1">
            <a:extLst>
              <a:ext uri="{FF2B5EF4-FFF2-40B4-BE49-F238E27FC236}">
                <a16:creationId xmlns:a16="http://schemas.microsoft.com/office/drawing/2014/main" id="{4649ED3B-BFF5-5E7A-D8A0-A593E24AB357}"/>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683541" y="6269038"/>
            <a:ext cx="1518694" cy="588641"/>
          </a:xfrm>
          <a:prstGeom prst="rect">
            <a:avLst/>
          </a:prstGeom>
        </p:spPr>
      </p:pic>
      <p:cxnSp>
        <p:nvCxnSpPr>
          <p:cNvPr id="4" name="Straight Connector 3">
            <a:extLst>
              <a:ext uri="{FF2B5EF4-FFF2-40B4-BE49-F238E27FC236}">
                <a16:creationId xmlns:a16="http://schemas.microsoft.com/office/drawing/2014/main" id="{4C4A35D6-965F-BA27-B843-EA8323FDC141}"/>
              </a:ext>
            </a:extLst>
          </p:cNvPr>
          <p:cNvCxnSpPr>
            <a:cxnSpLocks/>
          </p:cNvCxnSpPr>
          <p:nvPr userDrawn="1"/>
        </p:nvCxnSpPr>
        <p:spPr>
          <a:xfrm flipH="1">
            <a:off x="222071" y="6552882"/>
            <a:ext cx="10496287" cy="0"/>
          </a:xfrm>
          <a:prstGeom prst="line">
            <a:avLst/>
          </a:prstGeom>
          <a:ln w="6350">
            <a:solidFill>
              <a:srgbClr val="003D8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337061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white logo">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B17B9F2-0B10-E4B9-644C-39CE21DC7292}"/>
              </a:ext>
            </a:extLst>
          </p:cNvPr>
          <p:cNvCxnSpPr>
            <a:cxnSpLocks/>
          </p:cNvCxnSpPr>
          <p:nvPr userDrawn="1"/>
        </p:nvCxnSpPr>
        <p:spPr>
          <a:xfrm flipH="1">
            <a:off x="221064" y="6551271"/>
            <a:ext cx="1052167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3" name="Picture 2" descr="A black and white logo&#10;&#10;Description automatically generated">
            <a:extLst>
              <a:ext uri="{FF2B5EF4-FFF2-40B4-BE49-F238E27FC236}">
                <a16:creationId xmlns:a16="http://schemas.microsoft.com/office/drawing/2014/main" id="{E46CE389-9B18-6994-6026-79331678833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69047" y="6262057"/>
            <a:ext cx="1543049" cy="597932"/>
          </a:xfrm>
          <a:prstGeom prst="rect">
            <a:avLst/>
          </a:prstGeom>
        </p:spPr>
      </p:pic>
    </p:spTree>
    <p:extLst>
      <p:ext uri="{BB962C8B-B14F-4D97-AF65-F5344CB8AC3E}">
        <p14:creationId xmlns:p14="http://schemas.microsoft.com/office/powerpoint/2010/main" val="33320742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Blank no logo">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067157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39240401"/>
      </p:ext>
    </p:extLst>
  </p:cSld>
  <p:clrMap bg1="lt1" tx1="dk1" bg2="lt2" tx2="dk2" accent1="accent1" accent2="accent2" accent3="accent3" accent4="accent4" accent5="accent5" accent6="accent6" hlink="hlink" folHlink="folHlink"/>
  <p:sldLayoutIdLst>
    <p:sldLayoutId id="2147483700" r:id="rId1"/>
    <p:sldLayoutId id="2147483705" r:id="rId2"/>
    <p:sldLayoutId id="2147483708" r:id="rId3"/>
    <p:sldLayoutId id="2147483709" r:id="rId4"/>
    <p:sldLayoutId id="2147483719" r:id="rId5"/>
    <p:sldLayoutId id="2147483720" r:id="rId6"/>
  </p:sldLayoutIdLst>
  <p:txStyles>
    <p:titleStyle>
      <a:lvl1pPr algn="l" defTabSz="914400" rtl="0" eaLnBrk="1" latinLnBrk="0" hangingPunct="1">
        <a:lnSpc>
          <a:spcPct val="90000"/>
        </a:lnSpc>
        <a:spcBef>
          <a:spcPct val="0"/>
        </a:spcBef>
        <a:buNone/>
        <a:defRPr sz="4400" kern="1200">
          <a:solidFill>
            <a:srgbClr val="003D80"/>
          </a:solidFill>
          <a:latin typeface="+mj-lt"/>
          <a:ea typeface="+mj-ea"/>
          <a:cs typeface="+mj-cs"/>
        </a:defRPr>
      </a:lvl1pPr>
    </p:titleStyle>
    <p:bodyStyle>
      <a:lvl1pPr marL="228600" indent="-228600" algn="l" defTabSz="914400" rtl="0" eaLnBrk="1" latinLnBrk="0" hangingPunct="1">
        <a:lnSpc>
          <a:spcPct val="90000"/>
        </a:lnSpc>
        <a:spcBef>
          <a:spcPts val="1000"/>
        </a:spcBef>
        <a:buClr>
          <a:srgbClr val="427E3C"/>
        </a:buClr>
        <a:buSzPct val="50000"/>
        <a:buFont typeface="Wingdings 2" panose="05020102010507070707" pitchFamily="18" charset="2"/>
        <a:buChar char="Â"/>
        <a:defRPr sz="2800" kern="1200">
          <a:solidFill>
            <a:srgbClr val="003D80"/>
          </a:solidFill>
          <a:latin typeface="Calibri" panose="020F0502020204030204" pitchFamily="34" charset="0"/>
          <a:ea typeface="Calibri" panose="020F0502020204030204" pitchFamily="34" charset="0"/>
          <a:cs typeface="Calibri" panose="020F0502020204030204" pitchFamily="34" charset="0"/>
        </a:defRPr>
      </a:lvl1pPr>
      <a:lvl2pPr marL="685800" indent="-228600" algn="l" defTabSz="914400" rtl="0" eaLnBrk="1" latinLnBrk="0" hangingPunct="1">
        <a:lnSpc>
          <a:spcPct val="90000"/>
        </a:lnSpc>
        <a:spcBef>
          <a:spcPts val="500"/>
        </a:spcBef>
        <a:buClr>
          <a:srgbClr val="427E3C"/>
        </a:buClr>
        <a:buSzPct val="50000"/>
        <a:buFont typeface="Wingdings 2" panose="05020102010507070707" pitchFamily="18" charset="2"/>
        <a:buChar char="Â"/>
        <a:defRPr sz="2400" kern="1200">
          <a:solidFill>
            <a:srgbClr val="003D80"/>
          </a:solidFill>
          <a:latin typeface="Calibri" panose="020F0502020204030204" pitchFamily="34" charset="0"/>
          <a:ea typeface="Calibri" panose="020F0502020204030204" pitchFamily="34" charset="0"/>
          <a:cs typeface="Calibri" panose="020F0502020204030204" pitchFamily="34" charset="0"/>
        </a:defRPr>
      </a:lvl2pPr>
      <a:lvl3pPr marL="1143000" indent="-228600" algn="l" defTabSz="914400" rtl="0" eaLnBrk="1" latinLnBrk="0" hangingPunct="1">
        <a:lnSpc>
          <a:spcPct val="90000"/>
        </a:lnSpc>
        <a:spcBef>
          <a:spcPts val="500"/>
        </a:spcBef>
        <a:buClr>
          <a:srgbClr val="427E3C"/>
        </a:buClr>
        <a:buSzPct val="50000"/>
        <a:buFont typeface="Wingdings 2" panose="05020102010507070707" pitchFamily="18" charset="2"/>
        <a:buChar char="Â"/>
        <a:defRPr sz="2000" kern="1200">
          <a:solidFill>
            <a:srgbClr val="003D80"/>
          </a:solidFill>
          <a:latin typeface="Calibri" panose="020F0502020204030204" pitchFamily="34" charset="0"/>
          <a:ea typeface="Calibri" panose="020F0502020204030204" pitchFamily="34" charset="0"/>
          <a:cs typeface="Calibri" panose="020F0502020204030204" pitchFamily="34" charset="0"/>
        </a:defRPr>
      </a:lvl3pPr>
      <a:lvl4pPr marL="1600200" indent="-228600" algn="l" defTabSz="914400" rtl="0" eaLnBrk="1" latinLnBrk="0" hangingPunct="1">
        <a:lnSpc>
          <a:spcPct val="90000"/>
        </a:lnSpc>
        <a:spcBef>
          <a:spcPts val="500"/>
        </a:spcBef>
        <a:buClr>
          <a:srgbClr val="427E3C"/>
        </a:buClr>
        <a:buSzPct val="50000"/>
        <a:buFont typeface="Wingdings 2" panose="05020102010507070707" pitchFamily="18" charset="2"/>
        <a:buChar char="Â"/>
        <a:defRPr sz="1800" kern="1200">
          <a:solidFill>
            <a:srgbClr val="003D80"/>
          </a:solidFill>
          <a:latin typeface="Calibri" panose="020F0502020204030204" pitchFamily="34" charset="0"/>
          <a:ea typeface="Calibri" panose="020F0502020204030204" pitchFamily="34" charset="0"/>
          <a:cs typeface="Calibri" panose="020F0502020204030204" pitchFamily="34" charset="0"/>
        </a:defRPr>
      </a:lvl4pPr>
      <a:lvl5pPr marL="2057400" indent="-228600" algn="l" defTabSz="914400" rtl="0" eaLnBrk="1" latinLnBrk="0" hangingPunct="1">
        <a:lnSpc>
          <a:spcPct val="90000"/>
        </a:lnSpc>
        <a:spcBef>
          <a:spcPts val="500"/>
        </a:spcBef>
        <a:buClr>
          <a:srgbClr val="427E3C"/>
        </a:buClr>
        <a:buSzPct val="50000"/>
        <a:buFont typeface="Wingdings 2" panose="05020102010507070707" pitchFamily="18" charset="2"/>
        <a:buChar char="Â"/>
        <a:defRPr sz="1800" kern="1200">
          <a:solidFill>
            <a:srgbClr val="003D80"/>
          </a:solidFill>
          <a:latin typeface="Calibri" panose="020F0502020204030204" pitchFamily="34" charset="0"/>
          <a:ea typeface="Calibri" panose="020F0502020204030204" pitchFamily="34"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hyperlink" Target="http://www.natureserve.org/"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bioticssupport.natureserve.org/en/support/solutions/articles/265618-calculate-representation-accuracy-values" TargetMode="Externa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hyperlink" Target="https://bioticssupport.natureserve.org/en/support/solutions/articles/242668-automating-download-of-nightly-biotics-5-backups" TargetMode="External"/><Relationship Id="rId2" Type="http://schemas.openxmlformats.org/officeDocument/2006/relationships/hyperlink" Target="https://bioticssupport.natureserve.org/en/support/solutions/articles/110732-accessing-biotics-5-backups" TargetMode="External"/><Relationship Id="rId1" Type="http://schemas.openxmlformats.org/officeDocument/2006/relationships/slideLayout" Target="../slideLayouts/slideLayout3.xml"/><Relationship Id="rId5" Type="http://schemas.openxmlformats.org/officeDocument/2006/relationships/hyperlink" Target="https://bioticssupport.natureserve.org/en/support/solutions/articles/110014-points-of-contact" TargetMode="External"/><Relationship Id="rId4" Type="http://schemas.openxmlformats.org/officeDocument/2006/relationships/hyperlink" Target="mailto:biotics@natureserve.org"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mailto:biotics@natureserve.org" TargetMode="Externa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hyperlink" Target="https://help.natureserve.org/biotics/#Record_Management/Source_Feature/SF_Representation_Accuracy_Value_sf.htm%3FTocPath%3DRecord%2520Management%7CSubject%2520Area%2520Help%7CSource%2520Features%7CMapping%7C_____5" TargetMode="External"/><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hyperlink" Target="https://bioticssupport.natureserve.org/en/support/solutions/articles/265618-calculate-representation-accuracy-values" TargetMode="External"/><Relationship Id="rId2" Type="http://schemas.openxmlformats.org/officeDocument/2006/relationships/hyperlink" Target="mailto:biotics@natureserve.org" TargetMode="External"/><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hyperlink" Target="https://natureserve.zoom.us/webinar/register/WN_vRdfI9bbQg2N21EAMTDL5w" TargetMode="Externa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hyperlink" Target="https://help.natureserve.org/biotics/#Record_Management/Source_Feature/SF_Conceptual_Feature_Type.htm%3FTocPath%3DRecord%2520Management%7CSubject%2520Area%2520Help%7CSource%2520Features%7CIdentifiers%7C_____10" TargetMode="External"/><Relationship Id="rId2" Type="http://schemas.openxmlformats.org/officeDocument/2006/relationships/hyperlink" Target="https://help.natureserve.org/biotics/#Record_Management/Source_Feature/SF_Locational_Uncertainty_Type.htm%3FTocPath%3DRecord%2520Management%7CSubject%2520Area%2520Help%7CSource%2520Features%7CIdentifiers%7C_____11" TargetMode="Externa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hyperlink" Target="https://help.natureserve.org/biotics/#Record_Management/Source_Feature/SF_Representation_Accuracy_Comments_sf.htm%3FTocPath%3DRecord%2520Management%7CSubject%2520Area%2520Help%7CSource%2520Features%7CMapping%7C_____6" TargetMode="External"/><Relationship Id="rId2" Type="http://schemas.openxmlformats.org/officeDocument/2006/relationships/hyperlink" Target="https://help.natureserve.org/biotics/#Record_Management/Source_Feature/SF_Representation_Accuracy_Value_sf.htm%3FTocPath%3DRecord%2520Management%7CSubject%2520Area%2520Help%7CSource%2520Features%7CMapping%7C_____5" TargetMode="Externa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xml"/><Relationship Id="rId4" Type="http://schemas.openxmlformats.org/officeDocument/2006/relationships/image" Target="../media/image8.svg"/></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6ED5A1-7EB1-74DF-EB13-F20D194CEE83}"/>
              </a:ext>
            </a:extLst>
          </p:cNvPr>
          <p:cNvSpPr txBox="1">
            <a:spLocks/>
          </p:cNvSpPr>
          <p:nvPr/>
        </p:nvSpPr>
        <p:spPr>
          <a:xfrm>
            <a:off x="609600" y="1157946"/>
            <a:ext cx="10982325" cy="2214829"/>
          </a:xfrm>
          <a:prstGeom prst="rect">
            <a:avLst/>
          </a:prstGeom>
          <a:effectLst>
            <a:outerShdw blurRad="63500" sx="102000" sy="102000" algn="ctr" rotWithShape="0">
              <a:prstClr val="black">
                <a:alpha val="73000"/>
              </a:prstClr>
            </a:outerShdw>
          </a:effectLst>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6000" b="1" i="0" u="none" strike="noStrike" kern="1200" cap="none" spc="0" normalizeH="0" baseline="0" noProof="0" dirty="0">
                <a:ln>
                  <a:noFill/>
                </a:ln>
                <a:solidFill>
                  <a:srgbClr val="003D80"/>
                </a:solidFill>
                <a:uLnTx/>
                <a:uFillTx/>
                <a:latin typeface="Arial" panose="020B0604020202020204" pitchFamily="34" charset="0"/>
                <a:ea typeface="+mj-ea"/>
                <a:cs typeface="Arial" panose="020B0604020202020204" pitchFamily="34" charset="0"/>
              </a:rPr>
              <a:t>Calculate Representation Accuracy Toolbox</a:t>
            </a:r>
            <a:endParaRPr kumimoji="0" lang="en-US" sz="6000" b="0" i="0" u="none" strike="noStrike" kern="1200" cap="none" spc="0" normalizeH="0" baseline="0" noProof="0" dirty="0">
              <a:ln>
                <a:noFill/>
              </a:ln>
              <a:solidFill>
                <a:srgbClr val="003D80"/>
              </a:solidFill>
              <a:uLnTx/>
              <a:uFillTx/>
              <a:latin typeface="Arial" panose="020B0604020202020204" pitchFamily="34" charset="0"/>
              <a:ea typeface="+mj-ea"/>
              <a:cs typeface="Arial" panose="020B0604020202020204" pitchFamily="34" charset="0"/>
            </a:endParaRPr>
          </a:p>
        </p:txBody>
      </p:sp>
      <p:sp>
        <p:nvSpPr>
          <p:cNvPr id="3" name="Title 1">
            <a:extLst>
              <a:ext uri="{FF2B5EF4-FFF2-40B4-BE49-F238E27FC236}">
                <a16:creationId xmlns:a16="http://schemas.microsoft.com/office/drawing/2014/main" id="{99CA5322-8E3B-3648-4B5B-32539325B9A7}"/>
              </a:ext>
            </a:extLst>
          </p:cNvPr>
          <p:cNvSpPr txBox="1">
            <a:spLocks/>
          </p:cNvSpPr>
          <p:nvPr/>
        </p:nvSpPr>
        <p:spPr>
          <a:xfrm>
            <a:off x="1005563" y="4743182"/>
            <a:ext cx="10180872" cy="1847533"/>
          </a:xfrm>
          <a:prstGeom prst="rect">
            <a:avLst/>
          </a:prstGeom>
          <a:effectLst>
            <a:outerShdw blurRad="63500" sx="98000" sy="98000" algn="ctr" rotWithShape="0">
              <a:prstClr val="black">
                <a:alpha val="89000"/>
              </a:prstClr>
            </a:outerShdw>
          </a:effectLst>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b="0" i="0" kern="1200">
                <a:solidFill>
                  <a:srgbClr val="003D80"/>
                </a:solidFill>
                <a:latin typeface="Calibri Light" panose="020F0302020204030204" pitchFamily="34" charset="0"/>
                <a:ea typeface="+mj-ea"/>
                <a:cs typeface="Calibri Light" panose="020F03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en-US" sz="2400" dirty="0"/>
              <a:t>Whitney Weber</a:t>
            </a:r>
            <a:endParaRPr kumimoji="0" lang="en-US" sz="2400" b="0" i="0" u="none" strike="noStrike" kern="1200" cap="none" spc="0" normalizeH="0" baseline="0" noProof="0" dirty="0">
              <a:ln>
                <a:noFill/>
              </a:ln>
              <a:effectLst/>
              <a:uLnTx/>
              <a:uFillTx/>
              <a:latin typeface="Calibri Light" panose="020F0302020204030204" pitchFamily="34" charset="0"/>
              <a:ea typeface="+mj-ea"/>
              <a:cs typeface="Calibri Light" panose="020F0302020204030204" pitchFamily="34" charset="0"/>
            </a:endParaRP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400" b="0" i="0" u="none" strike="noStrike" kern="1200" cap="none" spc="0" normalizeH="0" baseline="0" noProof="0" dirty="0">
                <a:ln>
                  <a:noFill/>
                </a:ln>
                <a:effectLst/>
                <a:uLnTx/>
                <a:uFillTx/>
                <a:latin typeface="Calibri Light" panose="020F0302020204030204" pitchFamily="34" charset="0"/>
                <a:ea typeface="Calibri Light" panose="020F0302020204030204" pitchFamily="34" charset="0"/>
                <a:cs typeface="Calibri Light" panose="020F0302020204030204" pitchFamily="34" charset="0"/>
                <a:hlinkClick r:id="rId2">
                  <a:extLst>
                    <a:ext uri="{A12FA001-AC4F-418D-AE19-62706E023703}">
                      <ahyp:hlinkClr xmlns:ahyp="http://schemas.microsoft.com/office/drawing/2018/hyperlinkcolor" val="tx"/>
                    </a:ext>
                  </a:extLst>
                </a:hlinkClick>
              </a:rPr>
              <a:t>www.NatureServe.org</a:t>
            </a:r>
            <a:endParaRPr kumimoji="0" lang="en-US" sz="2400" b="0" i="0" u="none" strike="noStrike" kern="1200" cap="none" spc="0" normalizeH="0" baseline="0" noProof="0" dirty="0">
              <a:ln>
                <a:noFill/>
              </a:ln>
              <a:effectLst/>
              <a:uLnTx/>
              <a:uFillTx/>
              <a:latin typeface="Calibri Light" panose="020F0302020204030204" pitchFamily="34" charset="0"/>
              <a:ea typeface="+mj-ea"/>
              <a:cs typeface="Calibri Light" panose="020F0302020204030204" pitchFamily="34" charset="0"/>
            </a:endParaRPr>
          </a:p>
        </p:txBody>
      </p:sp>
    </p:spTree>
    <p:extLst>
      <p:ext uri="{BB962C8B-B14F-4D97-AF65-F5344CB8AC3E}">
        <p14:creationId xmlns:p14="http://schemas.microsoft.com/office/powerpoint/2010/main" val="27329169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DCB8F5-C5DC-3F6A-4F25-0BB676342B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A0BAB24-CAEB-91FB-6523-9F5254BD5CB6}"/>
              </a:ext>
            </a:extLst>
          </p:cNvPr>
          <p:cNvSpPr>
            <a:spLocks noGrp="1"/>
          </p:cNvSpPr>
          <p:nvPr>
            <p:ph type="title"/>
          </p:nvPr>
        </p:nvSpPr>
        <p:spPr/>
        <p:txBody>
          <a:bodyPr/>
          <a:lstStyle/>
          <a:p>
            <a:pPr algn="ctr"/>
            <a:r>
              <a:rPr lang="en-US" dirty="0"/>
              <a:t>1. Install the Representation Accuracy Toolbox</a:t>
            </a:r>
          </a:p>
        </p:txBody>
      </p:sp>
      <p:sp>
        <p:nvSpPr>
          <p:cNvPr id="7" name="Text Placeholder 6">
            <a:extLst>
              <a:ext uri="{FF2B5EF4-FFF2-40B4-BE49-F238E27FC236}">
                <a16:creationId xmlns:a16="http://schemas.microsoft.com/office/drawing/2014/main" id="{91E8F174-4767-07C9-7B40-0FAB874AA5F1}"/>
              </a:ext>
            </a:extLst>
          </p:cNvPr>
          <p:cNvSpPr>
            <a:spLocks noGrp="1"/>
          </p:cNvSpPr>
          <p:nvPr>
            <p:ph type="body" sz="quarter" idx="10"/>
          </p:nvPr>
        </p:nvSpPr>
        <p:spPr>
          <a:xfrm>
            <a:off x="838201" y="1919111"/>
            <a:ext cx="7334956" cy="4361039"/>
          </a:xfrm>
        </p:spPr>
        <p:txBody>
          <a:bodyPr>
            <a:normAutofit/>
          </a:bodyPr>
          <a:lstStyle/>
          <a:p>
            <a:pPr marL="514350" indent="-514350">
              <a:buFont typeface="+mj-lt"/>
              <a:buAutoNum type="arabicPeriod"/>
            </a:pPr>
            <a:r>
              <a:rPr lang="en-US" dirty="0"/>
              <a:t>Download the </a:t>
            </a:r>
            <a:r>
              <a:rPr lang="en-US" b="1" dirty="0"/>
              <a:t>Calculate RA.zip</a:t>
            </a:r>
            <a:r>
              <a:rPr lang="en-US" dirty="0"/>
              <a:t> file from </a:t>
            </a:r>
            <a:r>
              <a:rPr lang="en-US" dirty="0">
                <a:hlinkClick r:id="rId2"/>
              </a:rPr>
              <a:t>this solution</a:t>
            </a:r>
            <a:r>
              <a:rPr lang="en-US" dirty="0"/>
              <a:t>.</a:t>
            </a:r>
          </a:p>
          <a:p>
            <a:pPr marL="514350" indent="-514350">
              <a:buFont typeface="+mj-lt"/>
              <a:buAutoNum type="arabicPeriod"/>
            </a:pPr>
            <a:r>
              <a:rPr lang="en-US" dirty="0"/>
              <a:t>Unzip the files which include the toolbox, documentation and presentation.</a:t>
            </a:r>
          </a:p>
          <a:p>
            <a:pPr marL="514350" indent="-514350">
              <a:buFont typeface="+mj-lt"/>
              <a:buAutoNum type="arabicPeriod"/>
            </a:pPr>
            <a:r>
              <a:rPr lang="en-US" dirty="0"/>
              <a:t>Move the </a:t>
            </a:r>
            <a:r>
              <a:rPr lang="en-US" b="1" dirty="0"/>
              <a:t>Representation </a:t>
            </a:r>
            <a:r>
              <a:rPr lang="en-US" b="1" dirty="0" err="1"/>
              <a:t>Accuracy.atbx</a:t>
            </a:r>
            <a:r>
              <a:rPr lang="en-US" dirty="0"/>
              <a:t> file to a permanent location.</a:t>
            </a:r>
          </a:p>
          <a:p>
            <a:pPr marL="514350" indent="-514350">
              <a:buFont typeface="+mj-lt"/>
              <a:buAutoNum type="arabicPeriod"/>
            </a:pPr>
            <a:r>
              <a:rPr lang="en-US" dirty="0"/>
              <a:t>In ArcGIS Pro, within the Catalog, right click on </a:t>
            </a:r>
            <a:r>
              <a:rPr lang="en-US" b="1" dirty="0"/>
              <a:t>Toolboxes</a:t>
            </a:r>
            <a:r>
              <a:rPr lang="en-US" dirty="0"/>
              <a:t> and choose </a:t>
            </a:r>
            <a:r>
              <a:rPr lang="en-US" b="1" dirty="0"/>
              <a:t>Add Toolbox</a:t>
            </a:r>
            <a:r>
              <a:rPr lang="en-US" dirty="0"/>
              <a:t>. </a:t>
            </a:r>
          </a:p>
          <a:p>
            <a:pPr marL="514350" indent="-514350">
              <a:buFont typeface="+mj-lt"/>
              <a:buAutoNum type="arabicPeriod"/>
            </a:pPr>
            <a:r>
              <a:rPr lang="en-US" dirty="0"/>
              <a:t>Navigate to the toolbox in the saved location.</a:t>
            </a:r>
          </a:p>
        </p:txBody>
      </p:sp>
      <p:grpSp>
        <p:nvGrpSpPr>
          <p:cNvPr id="4" name="Group 3">
            <a:extLst>
              <a:ext uri="{FF2B5EF4-FFF2-40B4-BE49-F238E27FC236}">
                <a16:creationId xmlns:a16="http://schemas.microsoft.com/office/drawing/2014/main" id="{094A64C4-602F-BC23-25F2-A94EC42A6356}"/>
              </a:ext>
            </a:extLst>
          </p:cNvPr>
          <p:cNvGrpSpPr/>
          <p:nvPr/>
        </p:nvGrpSpPr>
        <p:grpSpPr>
          <a:xfrm>
            <a:off x="8286044" y="2456609"/>
            <a:ext cx="3745397" cy="3034818"/>
            <a:chOff x="8229600" y="3245332"/>
            <a:chExt cx="3745397" cy="3034818"/>
          </a:xfrm>
        </p:grpSpPr>
        <p:pic>
          <p:nvPicPr>
            <p:cNvPr id="8" name="Picture 7" descr="Graphical user interface, application&#10;&#10;Description automatically generated">
              <a:extLst>
                <a:ext uri="{FF2B5EF4-FFF2-40B4-BE49-F238E27FC236}">
                  <a16:creationId xmlns:a16="http://schemas.microsoft.com/office/drawing/2014/main" id="{DA5CDE1B-74DA-3DA3-0F1E-F4A12983AF92}"/>
                </a:ext>
              </a:extLst>
            </p:cNvPr>
            <p:cNvPicPr>
              <a:picLocks noChangeAspect="1"/>
            </p:cNvPicPr>
            <p:nvPr/>
          </p:nvPicPr>
          <p:blipFill>
            <a:blip r:embed="rId3"/>
            <a:stretch>
              <a:fillRect/>
            </a:stretch>
          </p:blipFill>
          <p:spPr>
            <a:xfrm>
              <a:off x="8229600" y="3245333"/>
              <a:ext cx="3745397" cy="3034817"/>
            </a:xfrm>
            <a:prstGeom prst="rect">
              <a:avLst/>
            </a:prstGeom>
          </p:spPr>
        </p:pic>
        <p:sp>
          <p:nvSpPr>
            <p:cNvPr id="3" name="Rectangle 2">
              <a:extLst>
                <a:ext uri="{FF2B5EF4-FFF2-40B4-BE49-F238E27FC236}">
                  <a16:creationId xmlns:a16="http://schemas.microsoft.com/office/drawing/2014/main" id="{483BCB4B-8803-AC4E-0EA1-5CBBA283DEA7}"/>
                </a:ext>
              </a:extLst>
            </p:cNvPr>
            <p:cNvSpPr/>
            <p:nvPr/>
          </p:nvSpPr>
          <p:spPr>
            <a:xfrm>
              <a:off x="8229600" y="3245332"/>
              <a:ext cx="3694199" cy="3034817"/>
            </a:xfrm>
            <a:prstGeom prst="rect">
              <a:avLst/>
            </a:prstGeom>
            <a:noFill/>
            <a:ln w="28575">
              <a:solidFill>
                <a:srgbClr val="003D8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0401886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5BD04E-4B9A-A7F9-1FC5-798E0417B04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6DB7536-590A-9461-AAD8-D0D38C9F2AE4}"/>
              </a:ext>
            </a:extLst>
          </p:cNvPr>
          <p:cNvSpPr>
            <a:spLocks noGrp="1"/>
          </p:cNvSpPr>
          <p:nvPr>
            <p:ph type="title"/>
          </p:nvPr>
        </p:nvSpPr>
        <p:spPr/>
        <p:txBody>
          <a:bodyPr/>
          <a:lstStyle/>
          <a:p>
            <a:pPr algn="ctr"/>
            <a:r>
              <a:rPr lang="en-US" dirty="0"/>
              <a:t>2. Prior to Running Tool:</a:t>
            </a:r>
            <a:br>
              <a:rPr lang="en-US" dirty="0"/>
            </a:br>
            <a:r>
              <a:rPr lang="en-US" dirty="0"/>
              <a:t>Backups</a:t>
            </a:r>
          </a:p>
        </p:txBody>
      </p:sp>
      <p:sp>
        <p:nvSpPr>
          <p:cNvPr id="7" name="Text Placeholder 6">
            <a:extLst>
              <a:ext uri="{FF2B5EF4-FFF2-40B4-BE49-F238E27FC236}">
                <a16:creationId xmlns:a16="http://schemas.microsoft.com/office/drawing/2014/main" id="{EA30CB2E-BD99-509E-D69F-68985239B066}"/>
              </a:ext>
            </a:extLst>
          </p:cNvPr>
          <p:cNvSpPr>
            <a:spLocks noGrp="1"/>
          </p:cNvSpPr>
          <p:nvPr>
            <p:ph type="body" sz="quarter" idx="10"/>
          </p:nvPr>
        </p:nvSpPr>
        <p:spPr>
          <a:xfrm>
            <a:off x="838200" y="1925638"/>
            <a:ext cx="9790355" cy="4354512"/>
          </a:xfrm>
        </p:spPr>
        <p:txBody>
          <a:bodyPr/>
          <a:lstStyle/>
          <a:p>
            <a:pPr marL="514350" lvl="0" indent="-514350">
              <a:buFont typeface="+mj-lt"/>
              <a:buAutoNum type="arabicPeriod"/>
            </a:pPr>
            <a:r>
              <a:rPr lang="en-US" dirty="0"/>
              <a:t>Download the most recent version of the nightly backups by </a:t>
            </a:r>
            <a:r>
              <a:rPr lang="en-US" u="sng" dirty="0">
                <a:hlinkClick r:id="rId2"/>
              </a:rPr>
              <a:t>manually downloading</a:t>
            </a:r>
            <a:r>
              <a:rPr lang="en-US" dirty="0"/>
              <a:t> them or via the </a:t>
            </a:r>
            <a:r>
              <a:rPr lang="en-US" u="sng" dirty="0">
                <a:hlinkClick r:id="rId3"/>
              </a:rPr>
              <a:t>automated process</a:t>
            </a:r>
            <a:r>
              <a:rPr lang="en-US" dirty="0"/>
              <a:t>.</a:t>
            </a:r>
          </a:p>
          <a:p>
            <a:pPr marL="514350" lvl="0" indent="-514350">
              <a:buFont typeface="+mj-lt"/>
              <a:buAutoNum type="arabicPeriod"/>
            </a:pPr>
            <a:r>
              <a:rPr lang="en-US" dirty="0"/>
              <a:t>Unzip the shapes.gdb.zip file to C:\Temp or the desired working directory. </a:t>
            </a:r>
          </a:p>
          <a:p>
            <a:pPr marL="514350" lvl="0" indent="-514350">
              <a:buFont typeface="+mj-lt"/>
              <a:buAutoNum type="arabicPeriod"/>
            </a:pPr>
            <a:r>
              <a:rPr lang="en-US" dirty="0"/>
              <a:t>If your backups are in shapefile format rather than a geodatabase, submit a ticket to the Help Desk requesting this be changed, by emailing </a:t>
            </a:r>
            <a:r>
              <a:rPr lang="en-US" u="sng" dirty="0">
                <a:hlinkClick r:id="rId4"/>
              </a:rPr>
              <a:t>biotics@natureserve.org</a:t>
            </a:r>
            <a:r>
              <a:rPr lang="en-US" dirty="0"/>
              <a:t>.</a:t>
            </a:r>
          </a:p>
          <a:p>
            <a:pPr marL="0" lvl="0" indent="0">
              <a:buNone/>
            </a:pPr>
            <a:r>
              <a:rPr lang="en-US" b="1" dirty="0"/>
              <a:t>NOTE</a:t>
            </a:r>
            <a:r>
              <a:rPr lang="en-US" dirty="0"/>
              <a:t>: Only the </a:t>
            </a:r>
            <a:r>
              <a:rPr lang="en-US" u="sng" dirty="0">
                <a:hlinkClick r:id="rId5"/>
              </a:rPr>
              <a:t>Biotics 5 Points of Contact</a:t>
            </a:r>
            <a:r>
              <a:rPr lang="en-US" dirty="0"/>
              <a:t> have access to the nightly Biotics backups.</a:t>
            </a:r>
          </a:p>
          <a:p>
            <a:endParaRPr lang="en-US" dirty="0"/>
          </a:p>
        </p:txBody>
      </p:sp>
    </p:spTree>
    <p:extLst>
      <p:ext uri="{BB962C8B-B14F-4D97-AF65-F5344CB8AC3E}">
        <p14:creationId xmlns:p14="http://schemas.microsoft.com/office/powerpoint/2010/main" val="10360410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131E14-9ED8-7534-AB6F-FCBEC31FFED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CBBAB82-E93B-9F4E-F880-D4D47AF07208}"/>
              </a:ext>
            </a:extLst>
          </p:cNvPr>
          <p:cNvSpPr>
            <a:spLocks noGrp="1"/>
          </p:cNvSpPr>
          <p:nvPr>
            <p:ph type="title"/>
          </p:nvPr>
        </p:nvSpPr>
        <p:spPr/>
        <p:txBody>
          <a:bodyPr/>
          <a:lstStyle/>
          <a:p>
            <a:pPr algn="ctr"/>
            <a:r>
              <a:rPr lang="en-US" dirty="0"/>
              <a:t>3. Prior to Running Tool:</a:t>
            </a:r>
            <a:br>
              <a:rPr lang="en-US" dirty="0"/>
            </a:br>
            <a:r>
              <a:rPr lang="en-US" dirty="0"/>
              <a:t>Query Biotics</a:t>
            </a:r>
          </a:p>
        </p:txBody>
      </p:sp>
      <p:sp>
        <p:nvSpPr>
          <p:cNvPr id="7" name="Text Placeholder 6">
            <a:extLst>
              <a:ext uri="{FF2B5EF4-FFF2-40B4-BE49-F238E27FC236}">
                <a16:creationId xmlns:a16="http://schemas.microsoft.com/office/drawing/2014/main" id="{E6CAF13E-8B44-6C94-C89F-4719A858BFC4}"/>
              </a:ext>
            </a:extLst>
          </p:cNvPr>
          <p:cNvSpPr>
            <a:spLocks noGrp="1"/>
          </p:cNvSpPr>
          <p:nvPr>
            <p:ph type="body" sz="quarter" idx="10"/>
          </p:nvPr>
        </p:nvSpPr>
        <p:spPr>
          <a:xfrm>
            <a:off x="838200" y="1925638"/>
            <a:ext cx="10394244" cy="4354512"/>
          </a:xfrm>
        </p:spPr>
        <p:txBody>
          <a:bodyPr>
            <a:normAutofit fontScale="70000" lnSpcReduction="20000"/>
          </a:bodyPr>
          <a:lstStyle/>
          <a:p>
            <a:pPr marL="0" lvl="0" indent="0">
              <a:buNone/>
            </a:pPr>
            <a:r>
              <a:rPr lang="en-US" dirty="0"/>
              <a:t>Run the following query in Query Builder and export to a csv file named </a:t>
            </a:r>
            <a:r>
              <a:rPr lang="en-US" b="1" dirty="0"/>
              <a:t>RA_query_results.csv</a:t>
            </a:r>
            <a:r>
              <a:rPr lang="en-US" dirty="0"/>
              <a:t>:</a:t>
            </a:r>
          </a:p>
          <a:p>
            <a:pPr marL="457200" lvl="1" indent="0">
              <a:buNone/>
            </a:pPr>
            <a:r>
              <a:rPr lang="en-US" i="1" dirty="0"/>
              <a:t>select </a:t>
            </a:r>
            <a:r>
              <a:rPr lang="en-US" i="1" dirty="0" err="1"/>
              <a:t>sf.SOURCE_FEATURE_ID</a:t>
            </a:r>
            <a:r>
              <a:rPr lang="en-US" i="1" dirty="0"/>
              <a:t> AS "SF ID", </a:t>
            </a:r>
            <a:endParaRPr lang="en-US" dirty="0"/>
          </a:p>
          <a:p>
            <a:pPr marL="457200" lvl="1" indent="0">
              <a:buNone/>
            </a:pPr>
            <a:r>
              <a:rPr lang="en-US" i="1" dirty="0" err="1"/>
              <a:t>lut.LOC_UNCERTAINTY_TYPE_DESC</a:t>
            </a:r>
            <a:r>
              <a:rPr lang="en-US" i="1" dirty="0"/>
              <a:t> as "Locational Uncertainty Type", </a:t>
            </a:r>
            <a:endParaRPr lang="en-US" dirty="0"/>
          </a:p>
          <a:p>
            <a:pPr marL="457200" lvl="1" indent="0">
              <a:buNone/>
            </a:pPr>
            <a:r>
              <a:rPr lang="en-US" i="1" dirty="0" err="1"/>
              <a:t>cft.CONC_FEATURE_TYPE_DESC</a:t>
            </a:r>
            <a:r>
              <a:rPr lang="en-US" i="1" dirty="0"/>
              <a:t> as "Conceptual Feature Type",</a:t>
            </a:r>
            <a:endParaRPr lang="en-US" dirty="0"/>
          </a:p>
          <a:p>
            <a:pPr marL="457200" lvl="1" indent="0">
              <a:buNone/>
            </a:pPr>
            <a:r>
              <a:rPr lang="en-US" i="1" dirty="0" err="1"/>
              <a:t>ra.est_rep_accuracy_desc</a:t>
            </a:r>
            <a:r>
              <a:rPr lang="en-US" i="1" dirty="0"/>
              <a:t> as "Current SF RA",</a:t>
            </a:r>
            <a:endParaRPr lang="en-US" dirty="0"/>
          </a:p>
          <a:p>
            <a:pPr marL="457200" lvl="1" indent="0">
              <a:buNone/>
            </a:pPr>
            <a:r>
              <a:rPr lang="en-US" i="1" dirty="0" err="1"/>
              <a:t>eosf.eo_id</a:t>
            </a:r>
            <a:r>
              <a:rPr lang="en-US" i="1" dirty="0"/>
              <a:t> "EO ID",</a:t>
            </a:r>
            <a:endParaRPr lang="en-US" dirty="0"/>
          </a:p>
          <a:p>
            <a:pPr marL="457200" lvl="1" indent="0">
              <a:buNone/>
            </a:pPr>
            <a:r>
              <a:rPr lang="en-US" i="1" dirty="0" err="1"/>
              <a:t>eora.est_rep_accuracy_desc</a:t>
            </a:r>
            <a:r>
              <a:rPr lang="en-US" i="1" dirty="0"/>
              <a:t> as "Current EO RA"</a:t>
            </a:r>
            <a:endParaRPr lang="en-US" dirty="0"/>
          </a:p>
          <a:p>
            <a:pPr marL="457200" lvl="1" indent="0">
              <a:buNone/>
            </a:pPr>
            <a:r>
              <a:rPr lang="en-US" i="1" dirty="0"/>
              <a:t>from SOURCE_FEATURE sf, EO_SOURCE_FEATURE </a:t>
            </a:r>
            <a:r>
              <a:rPr lang="en-US" i="1" dirty="0" err="1"/>
              <a:t>eosf</a:t>
            </a:r>
            <a:r>
              <a:rPr lang="en-US" i="1" dirty="0"/>
              <a:t>, D_LOC_UNCERTAINTY_TYPE </a:t>
            </a:r>
            <a:r>
              <a:rPr lang="en-US" i="1" dirty="0" err="1"/>
              <a:t>lut</a:t>
            </a:r>
            <a:r>
              <a:rPr lang="en-US" i="1" dirty="0"/>
              <a:t>, D_CONC_FEATURE_TYPE </a:t>
            </a:r>
            <a:r>
              <a:rPr lang="en-US" i="1" dirty="0" err="1"/>
              <a:t>cft</a:t>
            </a:r>
            <a:r>
              <a:rPr lang="en-US" i="1" dirty="0"/>
              <a:t>, D_EST_REP_ACCURACY </a:t>
            </a:r>
            <a:r>
              <a:rPr lang="en-US" i="1" dirty="0" err="1"/>
              <a:t>ra</a:t>
            </a:r>
            <a:r>
              <a:rPr lang="en-US" i="1" dirty="0"/>
              <a:t>, EO, D_EST_REP_ACCURACY </a:t>
            </a:r>
            <a:r>
              <a:rPr lang="en-US" i="1" dirty="0" err="1"/>
              <a:t>eora</a:t>
            </a:r>
            <a:endParaRPr lang="en-US" dirty="0"/>
          </a:p>
          <a:p>
            <a:pPr marL="457200" lvl="1" indent="0">
              <a:buNone/>
            </a:pPr>
            <a:r>
              <a:rPr lang="en-US" i="1" dirty="0"/>
              <a:t>where </a:t>
            </a:r>
            <a:r>
              <a:rPr lang="en-US" i="1" dirty="0" err="1"/>
              <a:t>sf.SHAPE_ID</a:t>
            </a:r>
            <a:r>
              <a:rPr lang="en-US" i="1" dirty="0"/>
              <a:t>  = </a:t>
            </a:r>
            <a:r>
              <a:rPr lang="en-US" i="1" dirty="0" err="1"/>
              <a:t>eosf.SOURCE_FEATURE_SHAPE_ID</a:t>
            </a:r>
            <a:r>
              <a:rPr lang="en-US" i="1" dirty="0"/>
              <a:t> (+)</a:t>
            </a:r>
            <a:endParaRPr lang="en-US" dirty="0"/>
          </a:p>
          <a:p>
            <a:pPr marL="457200" lvl="1" indent="0">
              <a:buNone/>
            </a:pPr>
            <a:r>
              <a:rPr lang="en-US" i="1" dirty="0"/>
              <a:t>and </a:t>
            </a:r>
            <a:r>
              <a:rPr lang="en-US" i="1" dirty="0" err="1"/>
              <a:t>sf.d_loc_uncertainty_type_id</a:t>
            </a:r>
            <a:r>
              <a:rPr lang="en-US" i="1" dirty="0"/>
              <a:t> = </a:t>
            </a:r>
            <a:r>
              <a:rPr lang="en-US" i="1" dirty="0" err="1"/>
              <a:t>lut.d_loc_uncertainty_type_id</a:t>
            </a:r>
            <a:r>
              <a:rPr lang="en-US" i="1" dirty="0"/>
              <a:t> (+)</a:t>
            </a:r>
            <a:endParaRPr lang="en-US" dirty="0"/>
          </a:p>
          <a:p>
            <a:pPr marL="457200" lvl="1" indent="0">
              <a:buNone/>
            </a:pPr>
            <a:r>
              <a:rPr lang="en-US" i="1" dirty="0"/>
              <a:t>and </a:t>
            </a:r>
            <a:r>
              <a:rPr lang="en-US" i="1" dirty="0" err="1"/>
              <a:t>sf.d_conc_feature_type_id</a:t>
            </a:r>
            <a:r>
              <a:rPr lang="en-US" i="1" dirty="0"/>
              <a:t> = </a:t>
            </a:r>
            <a:r>
              <a:rPr lang="en-US" i="1" dirty="0" err="1"/>
              <a:t>cft.d_conc_feature_type_id</a:t>
            </a:r>
            <a:r>
              <a:rPr lang="en-US" i="1" dirty="0"/>
              <a:t> (+)</a:t>
            </a:r>
            <a:endParaRPr lang="en-US" dirty="0"/>
          </a:p>
          <a:p>
            <a:pPr marL="457200" lvl="1" indent="0">
              <a:buNone/>
            </a:pPr>
            <a:r>
              <a:rPr lang="en-US" i="1" dirty="0"/>
              <a:t>and </a:t>
            </a:r>
            <a:r>
              <a:rPr lang="en-US" i="1" dirty="0" err="1"/>
              <a:t>sf.d_est_rep_accuracy_id</a:t>
            </a:r>
            <a:r>
              <a:rPr lang="en-US" i="1" dirty="0"/>
              <a:t> = </a:t>
            </a:r>
            <a:r>
              <a:rPr lang="en-US" i="1" dirty="0" err="1"/>
              <a:t>ra.d_est_rep_accuracy_id</a:t>
            </a:r>
            <a:r>
              <a:rPr lang="en-US" i="1" dirty="0"/>
              <a:t> (+)</a:t>
            </a:r>
            <a:endParaRPr lang="en-US" dirty="0"/>
          </a:p>
          <a:p>
            <a:pPr marL="457200" lvl="1" indent="0">
              <a:buNone/>
            </a:pPr>
            <a:r>
              <a:rPr lang="en-US" i="1" dirty="0"/>
              <a:t>and </a:t>
            </a:r>
            <a:r>
              <a:rPr lang="en-US" i="1" dirty="0" err="1"/>
              <a:t>eosf.eo_id</a:t>
            </a:r>
            <a:r>
              <a:rPr lang="en-US" i="1" dirty="0"/>
              <a:t> = </a:t>
            </a:r>
            <a:r>
              <a:rPr lang="en-US" i="1" dirty="0" err="1"/>
              <a:t>eo.eo_id</a:t>
            </a:r>
            <a:r>
              <a:rPr lang="en-US" i="1" dirty="0"/>
              <a:t> (+)</a:t>
            </a:r>
            <a:endParaRPr lang="en-US" dirty="0"/>
          </a:p>
          <a:p>
            <a:pPr marL="457200" lvl="1" indent="0">
              <a:buNone/>
            </a:pPr>
            <a:r>
              <a:rPr lang="en-US" i="1" dirty="0"/>
              <a:t>and </a:t>
            </a:r>
            <a:r>
              <a:rPr lang="en-US" i="1" dirty="0" err="1"/>
              <a:t>eo.d_est_rep_accuracy_id</a:t>
            </a:r>
            <a:r>
              <a:rPr lang="en-US" i="1" dirty="0"/>
              <a:t> = </a:t>
            </a:r>
            <a:r>
              <a:rPr lang="en-US" i="1" dirty="0" err="1"/>
              <a:t>eora.d_est_rep_accuracy_id</a:t>
            </a:r>
            <a:r>
              <a:rPr lang="en-US" i="1" dirty="0"/>
              <a:t> (+)</a:t>
            </a:r>
            <a:endParaRPr lang="en-US" dirty="0"/>
          </a:p>
          <a:p>
            <a:pPr marL="457200" lvl="1" indent="0">
              <a:buNone/>
            </a:pPr>
            <a:r>
              <a:rPr lang="en-US" i="1" dirty="0"/>
              <a:t>ORDER BY </a:t>
            </a:r>
            <a:r>
              <a:rPr lang="en-US" i="1" dirty="0" err="1"/>
              <a:t>eosf.EO_ID</a:t>
            </a:r>
            <a:r>
              <a:rPr lang="en-US" i="1" dirty="0"/>
              <a:t>, </a:t>
            </a:r>
            <a:r>
              <a:rPr lang="en-US" i="1" dirty="0" err="1"/>
              <a:t>sf.source_feature_id</a:t>
            </a:r>
            <a:endParaRPr lang="en-US" dirty="0"/>
          </a:p>
        </p:txBody>
      </p:sp>
    </p:spTree>
    <p:extLst>
      <p:ext uri="{BB962C8B-B14F-4D97-AF65-F5344CB8AC3E}">
        <p14:creationId xmlns:p14="http://schemas.microsoft.com/office/powerpoint/2010/main" val="27054808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B636C7-79D0-C774-1A82-DA6ED43CD89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D4D25B-BBEE-7065-ABE8-25E246020E5C}"/>
              </a:ext>
            </a:extLst>
          </p:cNvPr>
          <p:cNvSpPr>
            <a:spLocks noGrp="1"/>
          </p:cNvSpPr>
          <p:nvPr>
            <p:ph type="title"/>
          </p:nvPr>
        </p:nvSpPr>
        <p:spPr/>
        <p:txBody>
          <a:bodyPr/>
          <a:lstStyle/>
          <a:p>
            <a:pPr algn="ctr"/>
            <a:r>
              <a:rPr lang="en-US" dirty="0"/>
              <a:t>4. Run the Calculate RA Tool</a:t>
            </a:r>
          </a:p>
        </p:txBody>
      </p:sp>
      <p:sp>
        <p:nvSpPr>
          <p:cNvPr id="7" name="Text Placeholder 6">
            <a:extLst>
              <a:ext uri="{FF2B5EF4-FFF2-40B4-BE49-F238E27FC236}">
                <a16:creationId xmlns:a16="http://schemas.microsoft.com/office/drawing/2014/main" id="{1CB00615-8133-558B-F2BA-77E04C5DCC51}"/>
              </a:ext>
            </a:extLst>
          </p:cNvPr>
          <p:cNvSpPr>
            <a:spLocks noGrp="1"/>
          </p:cNvSpPr>
          <p:nvPr>
            <p:ph type="body" sz="quarter" idx="10"/>
          </p:nvPr>
        </p:nvSpPr>
        <p:spPr>
          <a:xfrm>
            <a:off x="838200" y="1925638"/>
            <a:ext cx="9790355" cy="4354512"/>
          </a:xfrm>
        </p:spPr>
        <p:txBody>
          <a:bodyPr>
            <a:normAutofit/>
          </a:bodyPr>
          <a:lstStyle/>
          <a:p>
            <a:pPr marL="0" lvl="0" indent="0">
              <a:buNone/>
            </a:pPr>
            <a:r>
              <a:rPr lang="en-US" dirty="0"/>
              <a:t>Within the Catalog in ArcGIS Pro, expand the Representation </a:t>
            </a:r>
            <a:r>
              <a:rPr lang="en-US" dirty="0" err="1"/>
              <a:t>Accuracy.atbx</a:t>
            </a:r>
            <a:r>
              <a:rPr lang="en-US" dirty="0"/>
              <a:t> and run the Calculate RA tool. </a:t>
            </a:r>
          </a:p>
          <a:p>
            <a:pPr marL="514350" lvl="0" indent="-514350">
              <a:buFont typeface="+mj-lt"/>
              <a:buAutoNum type="arabicPeriod"/>
            </a:pPr>
            <a:endParaRPr lang="en-US" dirty="0"/>
          </a:p>
        </p:txBody>
      </p:sp>
      <p:grpSp>
        <p:nvGrpSpPr>
          <p:cNvPr id="8" name="Group 7">
            <a:extLst>
              <a:ext uri="{FF2B5EF4-FFF2-40B4-BE49-F238E27FC236}">
                <a16:creationId xmlns:a16="http://schemas.microsoft.com/office/drawing/2014/main" id="{572B709F-0E9C-CB33-1446-6C7B61C861DA}"/>
              </a:ext>
            </a:extLst>
          </p:cNvPr>
          <p:cNvGrpSpPr/>
          <p:nvPr/>
        </p:nvGrpSpPr>
        <p:grpSpPr>
          <a:xfrm>
            <a:off x="2920546" y="2769882"/>
            <a:ext cx="5647721" cy="3521728"/>
            <a:chOff x="2920546" y="2769882"/>
            <a:chExt cx="5647721" cy="3521728"/>
          </a:xfrm>
        </p:grpSpPr>
        <p:sp>
          <p:nvSpPr>
            <p:cNvPr id="4" name="Rectangle 3">
              <a:extLst>
                <a:ext uri="{FF2B5EF4-FFF2-40B4-BE49-F238E27FC236}">
                  <a16:creationId xmlns:a16="http://schemas.microsoft.com/office/drawing/2014/main" id="{0B72855E-C795-A791-9E1F-C71A1AC7E574}"/>
                </a:ext>
              </a:extLst>
            </p:cNvPr>
            <p:cNvSpPr/>
            <p:nvPr/>
          </p:nvSpPr>
          <p:spPr>
            <a:xfrm>
              <a:off x="2920546" y="2769882"/>
              <a:ext cx="5647721" cy="3521728"/>
            </a:xfrm>
            <a:prstGeom prst="rect">
              <a:avLst/>
            </a:prstGeom>
            <a:noFill/>
            <a:ln w="28575">
              <a:solidFill>
                <a:srgbClr val="003D8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9737458A-1EA7-BF2E-6E11-5256937332FC}"/>
                </a:ext>
              </a:extLst>
            </p:cNvPr>
            <p:cNvPicPr>
              <a:picLocks noChangeAspect="1"/>
            </p:cNvPicPr>
            <p:nvPr/>
          </p:nvPicPr>
          <p:blipFill>
            <a:blip r:embed="rId2"/>
            <a:stretch>
              <a:fillRect/>
            </a:stretch>
          </p:blipFill>
          <p:spPr>
            <a:xfrm>
              <a:off x="2954413" y="2792460"/>
              <a:ext cx="5613854" cy="3499150"/>
            </a:xfrm>
            <a:prstGeom prst="rect">
              <a:avLst/>
            </a:prstGeom>
          </p:spPr>
        </p:pic>
      </p:grpSp>
    </p:spTree>
    <p:extLst>
      <p:ext uri="{BB962C8B-B14F-4D97-AF65-F5344CB8AC3E}">
        <p14:creationId xmlns:p14="http://schemas.microsoft.com/office/powerpoint/2010/main" val="1997376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B7C13E-D1B3-3973-3A24-3E21B43E6C1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4F8C3D1-D8F3-86D4-16FE-1DC3EB3DA158}"/>
              </a:ext>
            </a:extLst>
          </p:cNvPr>
          <p:cNvSpPr>
            <a:spLocks noGrp="1"/>
          </p:cNvSpPr>
          <p:nvPr>
            <p:ph type="title"/>
          </p:nvPr>
        </p:nvSpPr>
        <p:spPr>
          <a:xfrm>
            <a:off x="838200" y="365125"/>
            <a:ext cx="7647074" cy="1325563"/>
          </a:xfrm>
        </p:spPr>
        <p:txBody>
          <a:bodyPr/>
          <a:lstStyle/>
          <a:p>
            <a:pPr algn="ctr"/>
            <a:r>
              <a:rPr lang="en-US" dirty="0"/>
              <a:t>5. Run the Calculate RA Tool:</a:t>
            </a:r>
            <a:br>
              <a:rPr lang="en-US" dirty="0"/>
            </a:br>
            <a:r>
              <a:rPr lang="en-US" dirty="0"/>
              <a:t>Inputs</a:t>
            </a:r>
          </a:p>
        </p:txBody>
      </p:sp>
      <p:sp>
        <p:nvSpPr>
          <p:cNvPr id="7" name="Text Placeholder 6">
            <a:extLst>
              <a:ext uri="{FF2B5EF4-FFF2-40B4-BE49-F238E27FC236}">
                <a16:creationId xmlns:a16="http://schemas.microsoft.com/office/drawing/2014/main" id="{B240F6A6-365D-8DB8-23A1-A1BAB1266D8C}"/>
              </a:ext>
            </a:extLst>
          </p:cNvPr>
          <p:cNvSpPr>
            <a:spLocks noGrp="1"/>
          </p:cNvSpPr>
          <p:nvPr>
            <p:ph type="body" sz="quarter" idx="10"/>
          </p:nvPr>
        </p:nvSpPr>
        <p:spPr>
          <a:xfrm>
            <a:off x="538619" y="1925637"/>
            <a:ext cx="7946656" cy="4564698"/>
          </a:xfrm>
        </p:spPr>
        <p:txBody>
          <a:bodyPr>
            <a:normAutofit lnSpcReduction="10000"/>
          </a:bodyPr>
          <a:lstStyle/>
          <a:p>
            <a:pPr lvl="1"/>
            <a:r>
              <a:rPr lang="en-US" b="1" dirty="0"/>
              <a:t>RA Query results csv</a:t>
            </a:r>
            <a:r>
              <a:rPr lang="en-US" dirty="0"/>
              <a:t>: csv file downloaded from Biotics Query Builder from running query above; defaults to C:\Temp\RA_query_results.csv</a:t>
            </a:r>
          </a:p>
          <a:p>
            <a:pPr lvl="1"/>
            <a:r>
              <a:rPr lang="en-US" b="1" dirty="0" err="1"/>
              <a:t>source_poly</a:t>
            </a:r>
            <a:r>
              <a:rPr lang="en-US" b="1" dirty="0"/>
              <a:t> within Biotics </a:t>
            </a:r>
            <a:r>
              <a:rPr lang="en-US" b="1" dirty="0" err="1"/>
              <a:t>backups.gdb</a:t>
            </a:r>
            <a:r>
              <a:rPr lang="en-US" b="1" dirty="0"/>
              <a:t>: </a:t>
            </a:r>
            <a:r>
              <a:rPr lang="en-US" dirty="0"/>
              <a:t>defaults to C:\Temp\shapes.gdb\source_poly</a:t>
            </a:r>
          </a:p>
          <a:p>
            <a:pPr lvl="1"/>
            <a:r>
              <a:rPr lang="en-US" b="1" dirty="0"/>
              <a:t>Overwrite existing RA values?</a:t>
            </a:r>
            <a:r>
              <a:rPr lang="en-US" dirty="0"/>
              <a:t> Indicate this box if you would like </a:t>
            </a:r>
            <a:r>
              <a:rPr lang="en-US" dirty="0" err="1"/>
              <a:t>sql</a:t>
            </a:r>
            <a:r>
              <a:rPr lang="en-US" dirty="0"/>
              <a:t> statements generated to overwrite existing SF and EO RA values. </a:t>
            </a:r>
            <a:br>
              <a:rPr lang="en-US" dirty="0"/>
            </a:br>
            <a:r>
              <a:rPr lang="en-US" dirty="0"/>
              <a:t>The proposed RA value will be calculated regardless, for your consideration, but </a:t>
            </a:r>
            <a:r>
              <a:rPr lang="en-US" dirty="0" err="1"/>
              <a:t>sql</a:t>
            </a:r>
            <a:r>
              <a:rPr lang="en-US" dirty="0"/>
              <a:t> statements to update the values will only be generated if this is checked.</a:t>
            </a:r>
          </a:p>
          <a:p>
            <a:pPr lvl="1"/>
            <a:r>
              <a:rPr lang="en-US" b="1" dirty="0"/>
              <a:t>Working Directory:</a:t>
            </a:r>
            <a:r>
              <a:rPr lang="en-US" dirty="0"/>
              <a:t> folder where resulting </a:t>
            </a:r>
            <a:r>
              <a:rPr lang="en-US" dirty="0" err="1"/>
              <a:t>sql</a:t>
            </a:r>
            <a:r>
              <a:rPr lang="en-US" dirty="0"/>
              <a:t> file will be saved; defaults to C:\Temp</a:t>
            </a:r>
          </a:p>
          <a:p>
            <a:pPr lvl="1"/>
            <a:r>
              <a:rPr lang="en-US" b="1" dirty="0"/>
              <a:t>Name of SQL output file</a:t>
            </a:r>
            <a:r>
              <a:rPr lang="en-US" dirty="0"/>
              <a:t>: defaults to </a:t>
            </a:r>
            <a:r>
              <a:rPr lang="en-US" dirty="0" err="1"/>
              <a:t>Update_RA.sql</a:t>
            </a:r>
            <a:endParaRPr lang="en-US" dirty="0"/>
          </a:p>
        </p:txBody>
      </p:sp>
      <p:pic>
        <p:nvPicPr>
          <p:cNvPr id="4" name="Picture 3">
            <a:extLst>
              <a:ext uri="{FF2B5EF4-FFF2-40B4-BE49-F238E27FC236}">
                <a16:creationId xmlns:a16="http://schemas.microsoft.com/office/drawing/2014/main" id="{B958867E-C7C5-7F94-1757-5F81AC3DD60C}"/>
              </a:ext>
            </a:extLst>
          </p:cNvPr>
          <p:cNvPicPr>
            <a:picLocks noChangeAspect="1"/>
          </p:cNvPicPr>
          <p:nvPr/>
        </p:nvPicPr>
        <p:blipFill>
          <a:blip r:embed="rId2"/>
          <a:stretch>
            <a:fillRect/>
          </a:stretch>
        </p:blipFill>
        <p:spPr>
          <a:xfrm>
            <a:off x="8485274" y="154940"/>
            <a:ext cx="3438525" cy="6125210"/>
          </a:xfrm>
          <a:prstGeom prst="rect">
            <a:avLst/>
          </a:prstGeom>
        </p:spPr>
      </p:pic>
      <p:sp>
        <p:nvSpPr>
          <p:cNvPr id="3" name="Rectangle 2">
            <a:extLst>
              <a:ext uri="{FF2B5EF4-FFF2-40B4-BE49-F238E27FC236}">
                <a16:creationId xmlns:a16="http://schemas.microsoft.com/office/drawing/2014/main" id="{2B9C65E1-74D5-6BF3-FC3F-E47451747BEE}"/>
              </a:ext>
            </a:extLst>
          </p:cNvPr>
          <p:cNvSpPr/>
          <p:nvPr/>
        </p:nvSpPr>
        <p:spPr>
          <a:xfrm>
            <a:off x="8485274" y="154940"/>
            <a:ext cx="3438525" cy="6125210"/>
          </a:xfrm>
          <a:prstGeom prst="rect">
            <a:avLst/>
          </a:prstGeom>
          <a:noFill/>
          <a:ln w="28575">
            <a:solidFill>
              <a:srgbClr val="003D8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079306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71CCAF-553B-07A4-A1EA-71112CEBE48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CA4CBE7-9701-71FC-2123-B2119130497D}"/>
              </a:ext>
            </a:extLst>
          </p:cNvPr>
          <p:cNvSpPr>
            <a:spLocks noGrp="1"/>
          </p:cNvSpPr>
          <p:nvPr>
            <p:ph type="title"/>
          </p:nvPr>
        </p:nvSpPr>
        <p:spPr>
          <a:xfrm>
            <a:off x="0" y="254776"/>
            <a:ext cx="7647074" cy="1325563"/>
          </a:xfrm>
        </p:spPr>
        <p:txBody>
          <a:bodyPr/>
          <a:lstStyle/>
          <a:p>
            <a:pPr algn="ctr"/>
            <a:r>
              <a:rPr lang="en-US" dirty="0"/>
              <a:t>Review Messages: Errors</a:t>
            </a:r>
          </a:p>
        </p:txBody>
      </p:sp>
      <p:sp>
        <p:nvSpPr>
          <p:cNvPr id="7" name="Text Placeholder 6">
            <a:extLst>
              <a:ext uri="{FF2B5EF4-FFF2-40B4-BE49-F238E27FC236}">
                <a16:creationId xmlns:a16="http://schemas.microsoft.com/office/drawing/2014/main" id="{0FE3496E-28CB-E432-F0DB-8135E4254214}"/>
              </a:ext>
            </a:extLst>
          </p:cNvPr>
          <p:cNvSpPr>
            <a:spLocks noGrp="1"/>
          </p:cNvSpPr>
          <p:nvPr>
            <p:ph type="body" sz="quarter" idx="10"/>
          </p:nvPr>
        </p:nvSpPr>
        <p:spPr>
          <a:xfrm>
            <a:off x="538619" y="1925637"/>
            <a:ext cx="5328781" cy="4564698"/>
          </a:xfrm>
        </p:spPr>
        <p:txBody>
          <a:bodyPr>
            <a:normAutofit/>
          </a:bodyPr>
          <a:lstStyle/>
          <a:p>
            <a:pPr marL="0" indent="0">
              <a:buNone/>
            </a:pPr>
            <a:r>
              <a:rPr lang="en-US" dirty="0"/>
              <a:t>Submit a ticket to the Biotics Help Desk by emailing </a:t>
            </a:r>
            <a:r>
              <a:rPr lang="en-US" u="sng" dirty="0">
                <a:hlinkClick r:id="rId2"/>
              </a:rPr>
              <a:t>biotics@natureserve.org</a:t>
            </a:r>
            <a:endParaRPr lang="en-US" u="sng" dirty="0"/>
          </a:p>
          <a:p>
            <a:pPr lvl="1"/>
            <a:r>
              <a:rPr lang="en-US" dirty="0">
                <a:highlight>
                  <a:srgbClr val="FFFF00"/>
                </a:highlight>
              </a:rPr>
              <a:t>Copy the text from the Messages and provide them in the email. </a:t>
            </a:r>
          </a:p>
        </p:txBody>
      </p:sp>
      <p:pic>
        <p:nvPicPr>
          <p:cNvPr id="11" name="Picture 10">
            <a:extLst>
              <a:ext uri="{FF2B5EF4-FFF2-40B4-BE49-F238E27FC236}">
                <a16:creationId xmlns:a16="http://schemas.microsoft.com/office/drawing/2014/main" id="{A9E19FCA-F86D-D728-DC57-904B30D68C1E}"/>
              </a:ext>
            </a:extLst>
          </p:cNvPr>
          <p:cNvPicPr>
            <a:picLocks noChangeAspect="1"/>
          </p:cNvPicPr>
          <p:nvPr/>
        </p:nvPicPr>
        <p:blipFill>
          <a:blip r:embed="rId3"/>
          <a:stretch>
            <a:fillRect/>
          </a:stretch>
        </p:blipFill>
        <p:spPr>
          <a:xfrm>
            <a:off x="6612465" y="1325295"/>
            <a:ext cx="5131576" cy="4979837"/>
          </a:xfrm>
          <a:prstGeom prst="rect">
            <a:avLst/>
          </a:prstGeom>
        </p:spPr>
      </p:pic>
      <p:sp>
        <p:nvSpPr>
          <p:cNvPr id="4" name="Rectangle 3">
            <a:extLst>
              <a:ext uri="{FF2B5EF4-FFF2-40B4-BE49-F238E27FC236}">
                <a16:creationId xmlns:a16="http://schemas.microsoft.com/office/drawing/2014/main" id="{DF30B9B5-A11E-728D-243C-5715595F3DEA}"/>
              </a:ext>
            </a:extLst>
          </p:cNvPr>
          <p:cNvSpPr/>
          <p:nvPr/>
        </p:nvSpPr>
        <p:spPr>
          <a:xfrm>
            <a:off x="6578598" y="1325295"/>
            <a:ext cx="5165443" cy="4979839"/>
          </a:xfrm>
          <a:prstGeom prst="rect">
            <a:avLst/>
          </a:prstGeom>
          <a:noFill/>
          <a:ln w="28575">
            <a:solidFill>
              <a:srgbClr val="003D8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429527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4A7EFE-8321-D394-3657-B416C4C40BB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CFFBCA1-F06B-0E85-E894-F29EA535D224}"/>
              </a:ext>
            </a:extLst>
          </p:cNvPr>
          <p:cNvSpPr>
            <a:spLocks noGrp="1"/>
          </p:cNvSpPr>
          <p:nvPr>
            <p:ph type="title"/>
          </p:nvPr>
        </p:nvSpPr>
        <p:spPr>
          <a:xfrm>
            <a:off x="0" y="367665"/>
            <a:ext cx="7647074" cy="1325563"/>
          </a:xfrm>
        </p:spPr>
        <p:txBody>
          <a:bodyPr/>
          <a:lstStyle/>
          <a:p>
            <a:pPr algn="ctr"/>
            <a:r>
              <a:rPr lang="en-US" dirty="0"/>
              <a:t>Review Messages: Successful</a:t>
            </a:r>
          </a:p>
        </p:txBody>
      </p:sp>
      <p:sp>
        <p:nvSpPr>
          <p:cNvPr id="7" name="Text Placeholder 6">
            <a:extLst>
              <a:ext uri="{FF2B5EF4-FFF2-40B4-BE49-F238E27FC236}">
                <a16:creationId xmlns:a16="http://schemas.microsoft.com/office/drawing/2014/main" id="{3E5C8BFA-71CF-5DA9-D2BA-23D4D12105DD}"/>
              </a:ext>
            </a:extLst>
          </p:cNvPr>
          <p:cNvSpPr>
            <a:spLocks noGrp="1"/>
          </p:cNvSpPr>
          <p:nvPr>
            <p:ph type="body" sz="quarter" idx="10"/>
          </p:nvPr>
        </p:nvSpPr>
        <p:spPr>
          <a:xfrm>
            <a:off x="538619" y="1925637"/>
            <a:ext cx="5328781" cy="4564698"/>
          </a:xfrm>
        </p:spPr>
        <p:txBody>
          <a:bodyPr>
            <a:normAutofit/>
          </a:bodyPr>
          <a:lstStyle/>
          <a:p>
            <a:pPr marL="0" indent="0">
              <a:buNone/>
            </a:pPr>
            <a:r>
              <a:rPr lang="en-US" dirty="0"/>
              <a:t>Run the </a:t>
            </a:r>
            <a:r>
              <a:rPr lang="en-US" dirty="0" err="1">
                <a:highlight>
                  <a:srgbClr val="00FF00"/>
                </a:highlight>
              </a:rPr>
              <a:t>sql</a:t>
            </a:r>
            <a:r>
              <a:rPr lang="en-US" dirty="0">
                <a:highlight>
                  <a:srgbClr val="00FF00"/>
                </a:highlight>
              </a:rPr>
              <a:t> file reported in the Messages:</a:t>
            </a:r>
          </a:p>
          <a:p>
            <a:r>
              <a:rPr lang="en-US" dirty="0"/>
              <a:t>Log into SQL Developer, </a:t>
            </a:r>
            <a:r>
              <a:rPr lang="en-US" dirty="0" err="1"/>
              <a:t>sqlplus</a:t>
            </a:r>
            <a:r>
              <a:rPr lang="en-US" dirty="0"/>
              <a:t>, Tora, Toad, or your preferred tool</a:t>
            </a:r>
          </a:p>
          <a:p>
            <a:r>
              <a:rPr lang="en-US" dirty="0"/>
              <a:t>As the </a:t>
            </a:r>
            <a:r>
              <a:rPr lang="en-US" dirty="0" err="1"/>
              <a:t>biotics_dlink</a:t>
            </a:r>
            <a:r>
              <a:rPr lang="en-US" dirty="0"/>
              <a:t> user</a:t>
            </a:r>
          </a:p>
        </p:txBody>
      </p:sp>
      <p:pic>
        <p:nvPicPr>
          <p:cNvPr id="9" name="Picture 8">
            <a:extLst>
              <a:ext uri="{FF2B5EF4-FFF2-40B4-BE49-F238E27FC236}">
                <a16:creationId xmlns:a16="http://schemas.microsoft.com/office/drawing/2014/main" id="{3B32DF5D-9548-B233-1811-4C63FA664E9A}"/>
              </a:ext>
            </a:extLst>
          </p:cNvPr>
          <p:cNvPicPr>
            <a:picLocks noChangeAspect="1"/>
          </p:cNvPicPr>
          <p:nvPr/>
        </p:nvPicPr>
        <p:blipFill>
          <a:blip r:embed="rId2"/>
          <a:stretch>
            <a:fillRect/>
          </a:stretch>
        </p:blipFill>
        <p:spPr>
          <a:xfrm>
            <a:off x="6457245" y="1376772"/>
            <a:ext cx="5056548" cy="4907027"/>
          </a:xfrm>
          <a:prstGeom prst="rect">
            <a:avLst/>
          </a:prstGeom>
        </p:spPr>
      </p:pic>
      <p:sp>
        <p:nvSpPr>
          <p:cNvPr id="4" name="Rectangle 3">
            <a:extLst>
              <a:ext uri="{FF2B5EF4-FFF2-40B4-BE49-F238E27FC236}">
                <a16:creationId xmlns:a16="http://schemas.microsoft.com/office/drawing/2014/main" id="{FA74C8E3-9B93-0C32-916B-6877D9FAD8C0}"/>
              </a:ext>
            </a:extLst>
          </p:cNvPr>
          <p:cNvSpPr/>
          <p:nvPr/>
        </p:nvSpPr>
        <p:spPr>
          <a:xfrm>
            <a:off x="6457245" y="1376772"/>
            <a:ext cx="5056548" cy="4994974"/>
          </a:xfrm>
          <a:prstGeom prst="rect">
            <a:avLst/>
          </a:prstGeom>
          <a:noFill/>
          <a:ln w="28575">
            <a:solidFill>
              <a:srgbClr val="003D8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26140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99CBB2-EB2C-C122-07AB-847C4C0EE20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2C7C502-329E-ADE5-5BFA-642379376A89}"/>
              </a:ext>
            </a:extLst>
          </p:cNvPr>
          <p:cNvSpPr>
            <a:spLocks noGrp="1"/>
          </p:cNvSpPr>
          <p:nvPr>
            <p:ph type="title"/>
          </p:nvPr>
        </p:nvSpPr>
        <p:spPr>
          <a:xfrm>
            <a:off x="0" y="330356"/>
            <a:ext cx="6533444" cy="1325563"/>
          </a:xfrm>
        </p:spPr>
        <p:txBody>
          <a:bodyPr/>
          <a:lstStyle/>
          <a:p>
            <a:pPr algn="ctr"/>
            <a:r>
              <a:rPr lang="en-US" dirty="0"/>
              <a:t>Records Requiring Manual Review</a:t>
            </a:r>
          </a:p>
        </p:txBody>
      </p:sp>
      <p:sp>
        <p:nvSpPr>
          <p:cNvPr id="3" name="Text Placeholder 2">
            <a:extLst>
              <a:ext uri="{FF2B5EF4-FFF2-40B4-BE49-F238E27FC236}">
                <a16:creationId xmlns:a16="http://schemas.microsoft.com/office/drawing/2014/main" id="{9B683CC4-A62A-CBBA-BADB-83011565DB99}"/>
              </a:ext>
            </a:extLst>
          </p:cNvPr>
          <p:cNvSpPr>
            <a:spLocks noGrp="1"/>
          </p:cNvSpPr>
          <p:nvPr>
            <p:ph type="body" sz="quarter" idx="10"/>
          </p:nvPr>
        </p:nvSpPr>
        <p:spPr>
          <a:xfrm>
            <a:off x="838200" y="1925638"/>
            <a:ext cx="5018442" cy="4354512"/>
          </a:xfrm>
        </p:spPr>
        <p:txBody>
          <a:bodyPr>
            <a:normAutofit fontScale="92500"/>
          </a:bodyPr>
          <a:lstStyle/>
          <a:p>
            <a:r>
              <a:rPr lang="en-US" dirty="0">
                <a:highlight>
                  <a:srgbClr val="00FFFF"/>
                </a:highlight>
              </a:rPr>
              <a:t>Reports the number of EOs:</a:t>
            </a:r>
          </a:p>
          <a:p>
            <a:pPr lvl="1"/>
            <a:r>
              <a:rPr lang="en-US" dirty="0"/>
              <a:t>Multiple SF RA values for a single EO</a:t>
            </a:r>
          </a:p>
          <a:p>
            <a:r>
              <a:rPr lang="en-US" dirty="0"/>
              <a:t>Proposed RA values cannot be auto-calculated for these records</a:t>
            </a:r>
          </a:p>
          <a:p>
            <a:r>
              <a:rPr lang="en-US" dirty="0"/>
              <a:t>Identify records which require manual review:</a:t>
            </a:r>
          </a:p>
          <a:p>
            <a:pPr lvl="1"/>
            <a:r>
              <a:rPr lang="en-US" dirty="0"/>
              <a:t>Within the </a:t>
            </a:r>
            <a:r>
              <a:rPr lang="en-US" dirty="0" err="1"/>
              <a:t>Representation_Accuracy.gdb</a:t>
            </a:r>
            <a:r>
              <a:rPr lang="en-US" dirty="0"/>
              <a:t>,</a:t>
            </a:r>
          </a:p>
          <a:p>
            <a:pPr lvl="1"/>
            <a:r>
              <a:rPr lang="en-US" dirty="0"/>
              <a:t>Query the </a:t>
            </a:r>
            <a:r>
              <a:rPr lang="en-US" dirty="0" err="1"/>
              <a:t>RA_Statistics</a:t>
            </a:r>
            <a:r>
              <a:rPr lang="en-US" dirty="0"/>
              <a:t> table for:</a:t>
            </a:r>
          </a:p>
          <a:p>
            <a:pPr marL="914400" lvl="2" indent="0">
              <a:buNone/>
            </a:pPr>
            <a:r>
              <a:rPr lang="en-US" i="1" dirty="0" err="1"/>
              <a:t>UNIQUE_proposed_RA</a:t>
            </a:r>
            <a:r>
              <a:rPr lang="en-US" i="1" dirty="0"/>
              <a:t> &gt; </a:t>
            </a:r>
            <a:r>
              <a:rPr lang="en-US" b="1" i="1" dirty="0"/>
              <a:t>1</a:t>
            </a:r>
          </a:p>
        </p:txBody>
      </p:sp>
      <p:sp>
        <p:nvSpPr>
          <p:cNvPr id="5" name="Rectangle 4">
            <a:extLst>
              <a:ext uri="{FF2B5EF4-FFF2-40B4-BE49-F238E27FC236}">
                <a16:creationId xmlns:a16="http://schemas.microsoft.com/office/drawing/2014/main" id="{6B10E663-F436-BBAF-203F-01C7666E64E7}"/>
              </a:ext>
            </a:extLst>
          </p:cNvPr>
          <p:cNvSpPr/>
          <p:nvPr/>
        </p:nvSpPr>
        <p:spPr>
          <a:xfrm>
            <a:off x="6533444" y="1107830"/>
            <a:ext cx="5382021" cy="5167312"/>
          </a:xfrm>
          <a:prstGeom prst="rect">
            <a:avLst/>
          </a:prstGeom>
          <a:noFill/>
          <a:ln w="28575">
            <a:solidFill>
              <a:srgbClr val="003D8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4327E942-8E6D-9061-EFB0-AFF78EEDF3C7}"/>
              </a:ext>
            </a:extLst>
          </p:cNvPr>
          <p:cNvPicPr>
            <a:picLocks noChangeAspect="1"/>
          </p:cNvPicPr>
          <p:nvPr/>
        </p:nvPicPr>
        <p:blipFill>
          <a:blip r:embed="rId2"/>
          <a:stretch>
            <a:fillRect/>
          </a:stretch>
        </p:blipFill>
        <p:spPr>
          <a:xfrm>
            <a:off x="6533445" y="1084351"/>
            <a:ext cx="5382021" cy="5167312"/>
          </a:xfrm>
          <a:prstGeom prst="rect">
            <a:avLst/>
          </a:prstGeom>
        </p:spPr>
      </p:pic>
    </p:spTree>
    <p:extLst>
      <p:ext uri="{BB962C8B-B14F-4D97-AF65-F5344CB8AC3E}">
        <p14:creationId xmlns:p14="http://schemas.microsoft.com/office/powerpoint/2010/main" val="41005373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151344-B7D9-7665-AA8B-5E936F06395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70847E3-8D9B-87CE-2391-DA0FC12ED6E9}"/>
              </a:ext>
            </a:extLst>
          </p:cNvPr>
          <p:cNvSpPr>
            <a:spLocks noGrp="1"/>
          </p:cNvSpPr>
          <p:nvPr>
            <p:ph type="title"/>
          </p:nvPr>
        </p:nvSpPr>
        <p:spPr>
          <a:xfrm>
            <a:off x="0" y="365125"/>
            <a:ext cx="10515600" cy="1325563"/>
          </a:xfrm>
        </p:spPr>
        <p:txBody>
          <a:bodyPr/>
          <a:lstStyle/>
          <a:p>
            <a:pPr algn="ctr"/>
            <a:r>
              <a:rPr lang="en-US" dirty="0"/>
              <a:t>Update Records Requiring Manual Review &amp; Run Tool</a:t>
            </a:r>
          </a:p>
        </p:txBody>
      </p:sp>
      <p:sp>
        <p:nvSpPr>
          <p:cNvPr id="3" name="Text Placeholder 2">
            <a:extLst>
              <a:ext uri="{FF2B5EF4-FFF2-40B4-BE49-F238E27FC236}">
                <a16:creationId xmlns:a16="http://schemas.microsoft.com/office/drawing/2014/main" id="{FF279DCA-CA09-8177-7192-4A2103B12855}"/>
              </a:ext>
            </a:extLst>
          </p:cNvPr>
          <p:cNvSpPr>
            <a:spLocks noGrp="1"/>
          </p:cNvSpPr>
          <p:nvPr>
            <p:ph type="body" sz="quarter" idx="10"/>
          </p:nvPr>
        </p:nvSpPr>
        <p:spPr>
          <a:xfrm>
            <a:off x="838200" y="1925638"/>
            <a:ext cx="7086534" cy="4354512"/>
          </a:xfrm>
        </p:spPr>
        <p:txBody>
          <a:bodyPr>
            <a:normAutofit/>
          </a:bodyPr>
          <a:lstStyle/>
          <a:p>
            <a:pPr marL="514350" indent="-514350">
              <a:buFont typeface="+mj-lt"/>
              <a:buAutoNum type="arabicPeriod"/>
            </a:pPr>
            <a:r>
              <a:rPr lang="en-US" dirty="0"/>
              <a:t>Review data in </a:t>
            </a:r>
            <a:r>
              <a:rPr lang="en-US" b="1" dirty="0" err="1"/>
              <a:t>CONCATENATE_proposed_RA</a:t>
            </a:r>
            <a:r>
              <a:rPr lang="en-US" dirty="0"/>
              <a:t> column</a:t>
            </a:r>
          </a:p>
          <a:p>
            <a:pPr marL="514350" indent="-514350">
              <a:buFont typeface="+mj-lt"/>
              <a:buAutoNum type="arabicPeriod"/>
            </a:pPr>
            <a:r>
              <a:rPr lang="en-US" dirty="0"/>
              <a:t>Populate </a:t>
            </a:r>
            <a:r>
              <a:rPr lang="en-US" b="1" dirty="0"/>
              <a:t>Proposed RA</a:t>
            </a:r>
            <a:r>
              <a:rPr lang="en-US" dirty="0"/>
              <a:t> and </a:t>
            </a:r>
            <a:r>
              <a:rPr lang="en-US" b="1" dirty="0"/>
              <a:t>RA Comment</a:t>
            </a:r>
            <a:r>
              <a:rPr lang="en-US" dirty="0"/>
              <a:t> fields with appropriate values</a:t>
            </a:r>
          </a:p>
          <a:p>
            <a:pPr marL="514350" indent="-514350">
              <a:buFont typeface="+mj-lt"/>
              <a:buAutoNum type="arabicPeriod"/>
            </a:pPr>
            <a:r>
              <a:rPr lang="en-US" dirty="0"/>
              <a:t>Run </a:t>
            </a:r>
            <a:r>
              <a:rPr lang="en-US" b="1" dirty="0"/>
              <a:t>Write SQL Statements AFTER Review EOs with Varying RA Values</a:t>
            </a:r>
            <a:r>
              <a:rPr lang="en-US" dirty="0"/>
              <a:t> tool</a:t>
            </a:r>
          </a:p>
          <a:p>
            <a:pPr marL="514350" indent="-514350">
              <a:buFont typeface="+mj-lt"/>
              <a:buAutoNum type="arabicPeriod"/>
            </a:pPr>
            <a:endParaRPr lang="en-US" dirty="0"/>
          </a:p>
          <a:p>
            <a:pPr marL="0" indent="0">
              <a:buNone/>
            </a:pPr>
            <a:endParaRPr lang="en-US" i="1" dirty="0"/>
          </a:p>
        </p:txBody>
      </p:sp>
      <p:grpSp>
        <p:nvGrpSpPr>
          <p:cNvPr id="8" name="Group 7">
            <a:extLst>
              <a:ext uri="{FF2B5EF4-FFF2-40B4-BE49-F238E27FC236}">
                <a16:creationId xmlns:a16="http://schemas.microsoft.com/office/drawing/2014/main" id="{7151D8E0-6066-282F-A17C-1A526DDA84D6}"/>
              </a:ext>
            </a:extLst>
          </p:cNvPr>
          <p:cNvGrpSpPr/>
          <p:nvPr/>
        </p:nvGrpSpPr>
        <p:grpSpPr>
          <a:xfrm>
            <a:off x="7947312" y="1920630"/>
            <a:ext cx="3499688" cy="1662589"/>
            <a:chOff x="7947312" y="1920630"/>
            <a:chExt cx="3499688" cy="1662589"/>
          </a:xfrm>
        </p:grpSpPr>
        <p:pic>
          <p:nvPicPr>
            <p:cNvPr id="6" name="Picture 5">
              <a:extLst>
                <a:ext uri="{FF2B5EF4-FFF2-40B4-BE49-F238E27FC236}">
                  <a16:creationId xmlns:a16="http://schemas.microsoft.com/office/drawing/2014/main" id="{E28BC2B4-3C1D-E740-31A3-BB4505EB20EC}"/>
                </a:ext>
              </a:extLst>
            </p:cNvPr>
            <p:cNvPicPr>
              <a:picLocks noChangeAspect="1"/>
            </p:cNvPicPr>
            <p:nvPr/>
          </p:nvPicPr>
          <p:blipFill>
            <a:blip r:embed="rId2"/>
            <a:stretch>
              <a:fillRect/>
            </a:stretch>
          </p:blipFill>
          <p:spPr>
            <a:xfrm>
              <a:off x="7969890" y="1925638"/>
              <a:ext cx="3477110" cy="1657581"/>
            </a:xfrm>
            <a:prstGeom prst="rect">
              <a:avLst/>
            </a:prstGeom>
          </p:spPr>
        </p:pic>
        <p:sp>
          <p:nvSpPr>
            <p:cNvPr id="7" name="Rectangle 6">
              <a:extLst>
                <a:ext uri="{FF2B5EF4-FFF2-40B4-BE49-F238E27FC236}">
                  <a16:creationId xmlns:a16="http://schemas.microsoft.com/office/drawing/2014/main" id="{A803362F-8936-71A5-7BEE-637A13BD9230}"/>
                </a:ext>
              </a:extLst>
            </p:cNvPr>
            <p:cNvSpPr/>
            <p:nvPr/>
          </p:nvSpPr>
          <p:spPr>
            <a:xfrm>
              <a:off x="7947312" y="1920630"/>
              <a:ext cx="3477110" cy="1508370"/>
            </a:xfrm>
            <a:prstGeom prst="rect">
              <a:avLst/>
            </a:prstGeom>
            <a:noFill/>
            <a:ln w="28575">
              <a:solidFill>
                <a:srgbClr val="003D8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3497092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57023A-2660-63FC-6917-9471683F698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B06EE2E-AD53-EEAE-180E-B09A8C233E58}"/>
              </a:ext>
            </a:extLst>
          </p:cNvPr>
          <p:cNvSpPr>
            <a:spLocks noGrp="1"/>
          </p:cNvSpPr>
          <p:nvPr>
            <p:ph type="title"/>
          </p:nvPr>
        </p:nvSpPr>
        <p:spPr>
          <a:xfrm>
            <a:off x="0" y="367665"/>
            <a:ext cx="12192000" cy="1325563"/>
          </a:xfrm>
        </p:spPr>
        <p:txBody>
          <a:bodyPr/>
          <a:lstStyle/>
          <a:p>
            <a:pPr algn="ctr"/>
            <a:r>
              <a:rPr lang="en-US" dirty="0"/>
              <a:t>Records Requiring Manual Review:</a:t>
            </a:r>
            <a:br>
              <a:rPr lang="en-US" dirty="0"/>
            </a:br>
            <a:r>
              <a:rPr lang="en-US" dirty="0"/>
              <a:t>Successful</a:t>
            </a:r>
          </a:p>
        </p:txBody>
      </p:sp>
      <p:sp>
        <p:nvSpPr>
          <p:cNvPr id="7" name="Text Placeholder 6">
            <a:extLst>
              <a:ext uri="{FF2B5EF4-FFF2-40B4-BE49-F238E27FC236}">
                <a16:creationId xmlns:a16="http://schemas.microsoft.com/office/drawing/2014/main" id="{C4A70F9C-0B4C-61A1-0BB5-700D8314EC54}"/>
              </a:ext>
            </a:extLst>
          </p:cNvPr>
          <p:cNvSpPr>
            <a:spLocks noGrp="1"/>
          </p:cNvSpPr>
          <p:nvPr>
            <p:ph type="body" sz="quarter" idx="10"/>
          </p:nvPr>
        </p:nvSpPr>
        <p:spPr>
          <a:xfrm>
            <a:off x="538619" y="1925637"/>
            <a:ext cx="9892314" cy="4564698"/>
          </a:xfrm>
        </p:spPr>
        <p:txBody>
          <a:bodyPr>
            <a:normAutofit/>
          </a:bodyPr>
          <a:lstStyle/>
          <a:p>
            <a:pPr marL="0" indent="0">
              <a:buNone/>
            </a:pPr>
            <a:r>
              <a:rPr lang="en-US" dirty="0"/>
              <a:t>Run the </a:t>
            </a:r>
            <a:r>
              <a:rPr lang="en-US" dirty="0" err="1">
                <a:highlight>
                  <a:srgbClr val="00FF00"/>
                </a:highlight>
              </a:rPr>
              <a:t>sql</a:t>
            </a:r>
            <a:r>
              <a:rPr lang="en-US" dirty="0">
                <a:highlight>
                  <a:srgbClr val="00FF00"/>
                </a:highlight>
              </a:rPr>
              <a:t> file reported in the Messages:</a:t>
            </a:r>
          </a:p>
          <a:p>
            <a:r>
              <a:rPr lang="en-US" dirty="0"/>
              <a:t>Log into SQL Developer, </a:t>
            </a:r>
            <a:r>
              <a:rPr lang="en-US" dirty="0" err="1"/>
              <a:t>sqlplus</a:t>
            </a:r>
            <a:r>
              <a:rPr lang="en-US" dirty="0"/>
              <a:t>, Tora, Toad, or your preferred tool</a:t>
            </a:r>
          </a:p>
          <a:p>
            <a:r>
              <a:rPr lang="en-US" dirty="0"/>
              <a:t>As the </a:t>
            </a:r>
            <a:r>
              <a:rPr lang="en-US" dirty="0" err="1"/>
              <a:t>biotics_dlink</a:t>
            </a:r>
            <a:r>
              <a:rPr lang="en-US" dirty="0"/>
              <a:t> user</a:t>
            </a:r>
          </a:p>
        </p:txBody>
      </p:sp>
      <p:grpSp>
        <p:nvGrpSpPr>
          <p:cNvPr id="6" name="Group 5">
            <a:extLst>
              <a:ext uri="{FF2B5EF4-FFF2-40B4-BE49-F238E27FC236}">
                <a16:creationId xmlns:a16="http://schemas.microsoft.com/office/drawing/2014/main" id="{70D54A8E-B8DD-57F0-6F80-DD13BE4D5CDE}"/>
              </a:ext>
            </a:extLst>
          </p:cNvPr>
          <p:cNvGrpSpPr/>
          <p:nvPr/>
        </p:nvGrpSpPr>
        <p:grpSpPr>
          <a:xfrm>
            <a:off x="4251205" y="3607011"/>
            <a:ext cx="7240010" cy="2651845"/>
            <a:chOff x="4251205" y="3719901"/>
            <a:chExt cx="7240010" cy="2651845"/>
          </a:xfrm>
        </p:grpSpPr>
        <p:pic>
          <p:nvPicPr>
            <p:cNvPr id="5" name="Picture 4">
              <a:extLst>
                <a:ext uri="{FF2B5EF4-FFF2-40B4-BE49-F238E27FC236}">
                  <a16:creationId xmlns:a16="http://schemas.microsoft.com/office/drawing/2014/main" id="{ABF28E00-1FAD-2666-CAF1-B876978F54E4}"/>
                </a:ext>
              </a:extLst>
            </p:cNvPr>
            <p:cNvPicPr>
              <a:picLocks noChangeAspect="1"/>
            </p:cNvPicPr>
            <p:nvPr/>
          </p:nvPicPr>
          <p:blipFill>
            <a:blip r:embed="rId2"/>
            <a:stretch>
              <a:fillRect/>
            </a:stretch>
          </p:blipFill>
          <p:spPr>
            <a:xfrm>
              <a:off x="4251205" y="3719901"/>
              <a:ext cx="7240010" cy="2629267"/>
            </a:xfrm>
            <a:prstGeom prst="rect">
              <a:avLst/>
            </a:prstGeom>
          </p:spPr>
        </p:pic>
        <p:sp>
          <p:nvSpPr>
            <p:cNvPr id="4" name="Rectangle 3">
              <a:extLst>
                <a:ext uri="{FF2B5EF4-FFF2-40B4-BE49-F238E27FC236}">
                  <a16:creationId xmlns:a16="http://schemas.microsoft.com/office/drawing/2014/main" id="{C505856E-8EFB-8B2B-B512-F2DAD19B9070}"/>
                </a:ext>
              </a:extLst>
            </p:cNvPr>
            <p:cNvSpPr/>
            <p:nvPr/>
          </p:nvSpPr>
          <p:spPr>
            <a:xfrm>
              <a:off x="4352806" y="3742479"/>
              <a:ext cx="7138409" cy="2629267"/>
            </a:xfrm>
            <a:prstGeom prst="rect">
              <a:avLst/>
            </a:prstGeom>
            <a:noFill/>
            <a:ln w="28575">
              <a:solidFill>
                <a:srgbClr val="003D8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3271569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F17094-CBBB-316E-8428-1B79BDDF10B7}"/>
              </a:ext>
            </a:extLst>
          </p:cNvPr>
          <p:cNvSpPr>
            <a:spLocks noGrp="1"/>
          </p:cNvSpPr>
          <p:nvPr>
            <p:ph type="title"/>
          </p:nvPr>
        </p:nvSpPr>
        <p:spPr/>
        <p:txBody>
          <a:bodyPr/>
          <a:lstStyle/>
          <a:p>
            <a:pPr algn="ctr"/>
            <a:r>
              <a:rPr lang="en-US" dirty="0"/>
              <a:t>Representation Accuracy</a:t>
            </a:r>
          </a:p>
        </p:txBody>
      </p:sp>
      <p:sp>
        <p:nvSpPr>
          <p:cNvPr id="3" name="Text Placeholder 2">
            <a:extLst>
              <a:ext uri="{FF2B5EF4-FFF2-40B4-BE49-F238E27FC236}">
                <a16:creationId xmlns:a16="http://schemas.microsoft.com/office/drawing/2014/main" id="{641A2FE3-0407-89C7-4F28-37270A039C7E}"/>
              </a:ext>
            </a:extLst>
          </p:cNvPr>
          <p:cNvSpPr>
            <a:spLocks noGrp="1"/>
          </p:cNvSpPr>
          <p:nvPr>
            <p:ph type="body" sz="quarter" idx="10"/>
          </p:nvPr>
        </p:nvSpPr>
        <p:spPr>
          <a:xfrm>
            <a:off x="838200" y="1690688"/>
            <a:ext cx="6556222" cy="4589462"/>
          </a:xfrm>
        </p:spPr>
        <p:txBody>
          <a:bodyPr>
            <a:normAutofit fontScale="85000" lnSpcReduction="20000"/>
          </a:bodyPr>
          <a:lstStyle/>
          <a:p>
            <a:r>
              <a:rPr lang="en-US" u="sng" dirty="0">
                <a:hlinkClick r:id="rId3"/>
              </a:rPr>
              <a:t>Representation Accuracy</a:t>
            </a:r>
            <a:r>
              <a:rPr lang="en-US" dirty="0"/>
              <a:t> (RA): indicates the level of accuracy associated with the SF and EO.</a:t>
            </a:r>
          </a:p>
          <a:p>
            <a:r>
              <a:rPr lang="en-US" dirty="0"/>
              <a:t>Accuracy varies on the basis of the area observed to be occupied by the Element (Field Observation) relative to the area contained within the footprint of the Source Feature. </a:t>
            </a:r>
          </a:p>
          <a:p>
            <a:r>
              <a:rPr lang="en-US" dirty="0"/>
              <a:t>Differences in these two size values indicate that additional area was included within the feature boundary for locational uncertainty. </a:t>
            </a:r>
          </a:p>
          <a:p>
            <a:r>
              <a:rPr lang="en-US" dirty="0"/>
              <a:t>Provides a common index for the consistent comparison of these features, thus helping to ensure that aggregated data are correctly analyzed and interpreted.</a:t>
            </a:r>
          </a:p>
          <a:p>
            <a:r>
              <a:rPr lang="en-US" b="1" dirty="0"/>
              <a:t>Benchmark Content Data Standard field</a:t>
            </a:r>
            <a:r>
              <a:rPr lang="en-US" dirty="0"/>
              <a:t> </a:t>
            </a:r>
          </a:p>
          <a:p>
            <a:endParaRPr lang="en-US" dirty="0"/>
          </a:p>
        </p:txBody>
      </p:sp>
      <p:pic>
        <p:nvPicPr>
          <p:cNvPr id="5" name="Picture 4">
            <a:extLst>
              <a:ext uri="{FF2B5EF4-FFF2-40B4-BE49-F238E27FC236}">
                <a16:creationId xmlns:a16="http://schemas.microsoft.com/office/drawing/2014/main" id="{B88EB87E-776E-2B8B-0FE4-4CB9E897F269}"/>
              </a:ext>
            </a:extLst>
          </p:cNvPr>
          <p:cNvPicPr>
            <a:picLocks noChangeAspect="1"/>
          </p:cNvPicPr>
          <p:nvPr/>
        </p:nvPicPr>
        <p:blipFill>
          <a:blip r:embed="rId4"/>
          <a:stretch>
            <a:fillRect/>
          </a:stretch>
        </p:blipFill>
        <p:spPr>
          <a:xfrm>
            <a:off x="7394422" y="2034515"/>
            <a:ext cx="4609617" cy="3602169"/>
          </a:xfrm>
          <a:prstGeom prst="rect">
            <a:avLst/>
          </a:prstGeom>
        </p:spPr>
      </p:pic>
    </p:spTree>
    <p:extLst>
      <p:ext uri="{BB962C8B-B14F-4D97-AF65-F5344CB8AC3E}">
        <p14:creationId xmlns:p14="http://schemas.microsoft.com/office/powerpoint/2010/main" val="19148298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19D133-18BE-509A-4725-0AE0E33F664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E914F32-DFFC-12EC-2777-DAD64C2CBC60}"/>
              </a:ext>
            </a:extLst>
          </p:cNvPr>
          <p:cNvSpPr>
            <a:spLocks noGrp="1"/>
          </p:cNvSpPr>
          <p:nvPr>
            <p:ph type="title"/>
          </p:nvPr>
        </p:nvSpPr>
        <p:spPr>
          <a:xfrm>
            <a:off x="950934" y="0"/>
            <a:ext cx="10515600" cy="1325563"/>
          </a:xfrm>
        </p:spPr>
        <p:txBody>
          <a:bodyPr/>
          <a:lstStyle/>
          <a:p>
            <a:pPr algn="ctr"/>
            <a:r>
              <a:rPr lang="en-US" dirty="0"/>
              <a:t>Questions, Errors, Need Help?</a:t>
            </a:r>
          </a:p>
        </p:txBody>
      </p:sp>
      <p:sp>
        <p:nvSpPr>
          <p:cNvPr id="3" name="Text Placeholder 2">
            <a:extLst>
              <a:ext uri="{FF2B5EF4-FFF2-40B4-BE49-F238E27FC236}">
                <a16:creationId xmlns:a16="http://schemas.microsoft.com/office/drawing/2014/main" id="{D3306AE4-0505-7DE3-7115-517172177821}"/>
              </a:ext>
            </a:extLst>
          </p:cNvPr>
          <p:cNvSpPr>
            <a:spLocks noGrp="1"/>
          </p:cNvSpPr>
          <p:nvPr>
            <p:ph type="body" sz="quarter" idx="10"/>
          </p:nvPr>
        </p:nvSpPr>
        <p:spPr>
          <a:xfrm>
            <a:off x="838200" y="1925638"/>
            <a:ext cx="5018442" cy="4354512"/>
          </a:xfrm>
        </p:spPr>
        <p:txBody>
          <a:bodyPr>
            <a:normAutofit/>
          </a:bodyPr>
          <a:lstStyle/>
          <a:p>
            <a:pPr marL="0" indent="0">
              <a:buNone/>
            </a:pPr>
            <a:r>
              <a:rPr lang="en-US" dirty="0"/>
              <a:t>Submit a ticket to the Biotics Help Desk by emailing </a:t>
            </a:r>
            <a:r>
              <a:rPr lang="en-US" u="sng" dirty="0">
                <a:hlinkClick r:id="rId2"/>
              </a:rPr>
              <a:t>biotics@natureserve.org</a:t>
            </a:r>
            <a:endParaRPr lang="en-US" u="sng" dirty="0"/>
          </a:p>
          <a:p>
            <a:pPr lvl="1"/>
            <a:r>
              <a:rPr lang="en-US" dirty="0">
                <a:highlight>
                  <a:srgbClr val="FFFF00"/>
                </a:highlight>
              </a:rPr>
              <a:t>Copy the text from the Messages and provide them in the email. </a:t>
            </a:r>
          </a:p>
          <a:p>
            <a:pPr marL="0" indent="0">
              <a:buNone/>
            </a:pPr>
            <a:endParaRPr lang="en-US" dirty="0"/>
          </a:p>
          <a:p>
            <a:pPr marL="0" indent="0">
              <a:buNone/>
            </a:pPr>
            <a:endParaRPr lang="en-US" dirty="0"/>
          </a:p>
          <a:p>
            <a:pPr marL="0" indent="0">
              <a:buNone/>
            </a:pPr>
            <a:endParaRPr lang="en-US" dirty="0"/>
          </a:p>
          <a:p>
            <a:pPr marL="0" indent="0" algn="ctr">
              <a:buNone/>
            </a:pPr>
            <a:r>
              <a:rPr lang="en-US" sz="4000" dirty="0">
                <a:hlinkClick r:id="rId3"/>
              </a:rPr>
              <a:t>Download the tool!</a:t>
            </a:r>
            <a:endParaRPr lang="en-US" sz="4000" dirty="0"/>
          </a:p>
          <a:p>
            <a:pPr marL="0" indent="0">
              <a:buNone/>
            </a:pPr>
            <a:endParaRPr lang="en-US" i="1" dirty="0"/>
          </a:p>
        </p:txBody>
      </p:sp>
      <p:pic>
        <p:nvPicPr>
          <p:cNvPr id="6" name="Picture 5">
            <a:extLst>
              <a:ext uri="{FF2B5EF4-FFF2-40B4-BE49-F238E27FC236}">
                <a16:creationId xmlns:a16="http://schemas.microsoft.com/office/drawing/2014/main" id="{0F34DBDA-8E22-458E-0B66-EE4B0FB12DE0}"/>
              </a:ext>
            </a:extLst>
          </p:cNvPr>
          <p:cNvPicPr>
            <a:picLocks noChangeAspect="1"/>
          </p:cNvPicPr>
          <p:nvPr/>
        </p:nvPicPr>
        <p:blipFill>
          <a:blip r:embed="rId4"/>
          <a:stretch>
            <a:fillRect/>
          </a:stretch>
        </p:blipFill>
        <p:spPr>
          <a:xfrm>
            <a:off x="6335360" y="1290952"/>
            <a:ext cx="5726196" cy="5048829"/>
          </a:xfrm>
          <a:prstGeom prst="rect">
            <a:avLst/>
          </a:prstGeom>
        </p:spPr>
      </p:pic>
    </p:spTree>
    <p:extLst>
      <p:ext uri="{BB962C8B-B14F-4D97-AF65-F5344CB8AC3E}">
        <p14:creationId xmlns:p14="http://schemas.microsoft.com/office/powerpoint/2010/main" val="3770779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518CFD-91FF-56FD-64CE-7E8A41B0FC9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70BB97-8661-1CC4-CE77-E93EB2E22E9B}"/>
              </a:ext>
            </a:extLst>
          </p:cNvPr>
          <p:cNvSpPr>
            <a:spLocks noGrp="1"/>
          </p:cNvSpPr>
          <p:nvPr>
            <p:ph type="title"/>
          </p:nvPr>
        </p:nvSpPr>
        <p:spPr>
          <a:xfrm>
            <a:off x="950934" y="372537"/>
            <a:ext cx="10515600" cy="2190044"/>
          </a:xfrm>
        </p:spPr>
        <p:txBody>
          <a:bodyPr>
            <a:normAutofit/>
          </a:bodyPr>
          <a:lstStyle/>
          <a:p>
            <a:pPr algn="ctr"/>
            <a:r>
              <a:rPr lang="en-US" dirty="0"/>
              <a:t>Next Webinar:</a:t>
            </a:r>
            <a:br>
              <a:rPr lang="en-US" dirty="0"/>
            </a:br>
            <a:r>
              <a:rPr lang="en-US" b="1" dirty="0"/>
              <a:t>Review &amp; Update EO Data based on Source Feature Working List</a:t>
            </a:r>
            <a:endParaRPr lang="en-US" dirty="0"/>
          </a:p>
        </p:txBody>
      </p:sp>
      <p:sp>
        <p:nvSpPr>
          <p:cNvPr id="3" name="Text Placeholder 2">
            <a:extLst>
              <a:ext uri="{FF2B5EF4-FFF2-40B4-BE49-F238E27FC236}">
                <a16:creationId xmlns:a16="http://schemas.microsoft.com/office/drawing/2014/main" id="{6FC77F64-6FF8-6064-14DE-A46FF7685C24}"/>
              </a:ext>
            </a:extLst>
          </p:cNvPr>
          <p:cNvSpPr>
            <a:spLocks noGrp="1"/>
          </p:cNvSpPr>
          <p:nvPr>
            <p:ph type="body" sz="quarter" idx="10"/>
          </p:nvPr>
        </p:nvSpPr>
        <p:spPr>
          <a:xfrm>
            <a:off x="838199" y="3070578"/>
            <a:ext cx="10303933" cy="1896533"/>
          </a:xfrm>
        </p:spPr>
        <p:txBody>
          <a:bodyPr>
            <a:normAutofit/>
          </a:bodyPr>
          <a:lstStyle/>
          <a:p>
            <a:r>
              <a:rPr lang="en-US" dirty="0"/>
              <a:t>When:</a:t>
            </a:r>
            <a:r>
              <a:rPr lang="en-US" b="1" dirty="0"/>
              <a:t> </a:t>
            </a:r>
            <a:r>
              <a:rPr lang="en-US" dirty="0"/>
              <a:t>Feb 12, 2026 02:00 PM Eastern Time (US and Canada)</a:t>
            </a:r>
          </a:p>
          <a:p>
            <a:r>
              <a:rPr lang="en-US" b="1" dirty="0"/>
              <a:t>Register in advance for this webinar:</a:t>
            </a:r>
            <a:br>
              <a:rPr lang="en-US" b="1" dirty="0"/>
            </a:br>
            <a:r>
              <a:rPr lang="en-US" u="sng" dirty="0">
                <a:hlinkClick r:id="rId2" tooltip="https://NatureServe.zoom.us/webinar/register/WN_vRdfI9bbQg2N21EAMTDL5w"/>
              </a:rPr>
              <a:t>https://NatureServe.zoom.us/webinar/register/WN_vRdfI9bbQg2N21EAMTDL5w</a:t>
            </a:r>
            <a:endParaRPr lang="en-US" dirty="0"/>
          </a:p>
          <a:p>
            <a:pPr marL="0" indent="0">
              <a:buNone/>
            </a:pPr>
            <a:endParaRPr lang="en-US" dirty="0">
              <a:highlight>
                <a:srgbClr val="FFFF00"/>
              </a:highlight>
            </a:endParaRPr>
          </a:p>
        </p:txBody>
      </p:sp>
      <p:pic>
        <p:nvPicPr>
          <p:cNvPr id="5" name="Picture 4">
            <a:extLst>
              <a:ext uri="{FF2B5EF4-FFF2-40B4-BE49-F238E27FC236}">
                <a16:creationId xmlns:a16="http://schemas.microsoft.com/office/drawing/2014/main" id="{B450E58A-BD5E-A73E-DE38-4BCDC1C7746A}"/>
              </a:ext>
            </a:extLst>
          </p:cNvPr>
          <p:cNvPicPr>
            <a:picLocks noChangeAspect="1"/>
          </p:cNvPicPr>
          <p:nvPr/>
        </p:nvPicPr>
        <p:blipFill>
          <a:blip r:embed="rId3"/>
          <a:stretch>
            <a:fillRect/>
          </a:stretch>
        </p:blipFill>
        <p:spPr>
          <a:xfrm>
            <a:off x="3195560" y="4967111"/>
            <a:ext cx="6026348" cy="1155737"/>
          </a:xfrm>
          <a:prstGeom prst="rect">
            <a:avLst/>
          </a:prstGeom>
        </p:spPr>
      </p:pic>
    </p:spTree>
    <p:extLst>
      <p:ext uri="{BB962C8B-B14F-4D97-AF65-F5344CB8AC3E}">
        <p14:creationId xmlns:p14="http://schemas.microsoft.com/office/powerpoint/2010/main" val="23796738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01431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271B59-B627-41FE-B49E-EB49C434FCFC}"/>
              </a:ext>
            </a:extLst>
          </p:cNvPr>
          <p:cNvSpPr>
            <a:spLocks noGrp="1"/>
          </p:cNvSpPr>
          <p:nvPr>
            <p:ph type="title"/>
          </p:nvPr>
        </p:nvSpPr>
        <p:spPr>
          <a:xfrm>
            <a:off x="838200" y="365125"/>
            <a:ext cx="9440332" cy="1325563"/>
          </a:xfrm>
        </p:spPr>
        <p:txBody>
          <a:bodyPr/>
          <a:lstStyle/>
          <a:p>
            <a:pPr algn="ctr"/>
            <a:r>
              <a:rPr lang="en-US" dirty="0"/>
              <a:t>Toolbox to Calculate Representation Accuracy</a:t>
            </a:r>
          </a:p>
        </p:txBody>
      </p:sp>
      <p:sp>
        <p:nvSpPr>
          <p:cNvPr id="3" name="Content Placeholder 2">
            <a:extLst>
              <a:ext uri="{FF2B5EF4-FFF2-40B4-BE49-F238E27FC236}">
                <a16:creationId xmlns:a16="http://schemas.microsoft.com/office/drawing/2014/main" id="{BE70A6BE-C1ED-4F01-8F02-68D0480A2541}"/>
              </a:ext>
            </a:extLst>
          </p:cNvPr>
          <p:cNvSpPr>
            <a:spLocks noGrp="1"/>
          </p:cNvSpPr>
          <p:nvPr>
            <p:ph type="body" sz="quarter" idx="4294967295"/>
          </p:nvPr>
        </p:nvSpPr>
        <p:spPr>
          <a:xfrm>
            <a:off x="838200" y="1825625"/>
            <a:ext cx="10515600" cy="4667250"/>
          </a:xfrm>
          <a:prstGeom prst="rect">
            <a:avLst/>
          </a:prstGeom>
        </p:spPr>
        <p:txBody>
          <a:bodyPr/>
          <a:lstStyle/>
          <a:p>
            <a:r>
              <a:rPr lang="en-US" dirty="0"/>
              <a:t>ArcGIS Pro Toolbox</a:t>
            </a:r>
          </a:p>
          <a:p>
            <a:r>
              <a:rPr lang="en-US" dirty="0"/>
              <a:t>Inspired by discussions at the 2025 Midwest Regional Conference</a:t>
            </a:r>
          </a:p>
          <a:p>
            <a:r>
              <a:rPr lang="en-US" dirty="0"/>
              <a:t>Initial efforts, feedback and testing by Nina Fogel, Missouri Natural Heritage Program</a:t>
            </a:r>
          </a:p>
          <a:p>
            <a:r>
              <a:rPr lang="en-US" dirty="0"/>
              <a:t>What does it do?</a:t>
            </a:r>
          </a:p>
          <a:p>
            <a:pPr lvl="1"/>
            <a:r>
              <a:rPr lang="en-US" dirty="0"/>
              <a:t>Facilitates assigning Representation Accuracy (RA) values for Source Features (SFs) and Element Occurrences (EOs).</a:t>
            </a:r>
          </a:p>
          <a:p>
            <a:pPr lvl="1"/>
            <a:r>
              <a:rPr lang="en-US" dirty="0"/>
              <a:t>Identifies records which require manual review of EOs which are comprised of SFs with differing RA values</a:t>
            </a:r>
          </a:p>
        </p:txBody>
      </p:sp>
    </p:spTree>
    <p:extLst>
      <p:ext uri="{BB962C8B-B14F-4D97-AF65-F5344CB8AC3E}">
        <p14:creationId xmlns:p14="http://schemas.microsoft.com/office/powerpoint/2010/main" val="41759480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04715F-C132-CBCE-303B-90B205EF7F0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39F828D-32DF-D912-59FA-E9E1E65BA3C4}"/>
              </a:ext>
            </a:extLst>
          </p:cNvPr>
          <p:cNvSpPr>
            <a:spLocks noGrp="1"/>
          </p:cNvSpPr>
          <p:nvPr>
            <p:ph type="title"/>
          </p:nvPr>
        </p:nvSpPr>
        <p:spPr/>
        <p:txBody>
          <a:bodyPr/>
          <a:lstStyle/>
          <a:p>
            <a:pPr algn="ctr"/>
            <a:r>
              <a:rPr lang="en-US" dirty="0"/>
              <a:t>Discrepancies in RA value</a:t>
            </a:r>
          </a:p>
        </p:txBody>
      </p:sp>
      <p:sp>
        <p:nvSpPr>
          <p:cNvPr id="3" name="Text Placeholder 2">
            <a:extLst>
              <a:ext uri="{FF2B5EF4-FFF2-40B4-BE49-F238E27FC236}">
                <a16:creationId xmlns:a16="http://schemas.microsoft.com/office/drawing/2014/main" id="{A09A3EC2-92AA-898C-E1CE-A6CDE6D98A41}"/>
              </a:ext>
            </a:extLst>
          </p:cNvPr>
          <p:cNvSpPr>
            <a:spLocks noGrp="1"/>
          </p:cNvSpPr>
          <p:nvPr>
            <p:ph type="body" sz="quarter" idx="10"/>
          </p:nvPr>
        </p:nvSpPr>
        <p:spPr/>
        <p:txBody>
          <a:bodyPr>
            <a:normAutofit/>
          </a:bodyPr>
          <a:lstStyle/>
          <a:p>
            <a:r>
              <a:rPr lang="en-US" dirty="0"/>
              <a:t>The toolbox identifies discrepancies in the RA values because:</a:t>
            </a:r>
          </a:p>
          <a:p>
            <a:pPr lvl="1"/>
            <a:r>
              <a:rPr lang="en-US" dirty="0"/>
              <a:t>RA has never been populated</a:t>
            </a:r>
          </a:p>
          <a:p>
            <a:pPr lvl="1"/>
            <a:r>
              <a:rPr lang="en-US" dirty="0"/>
              <a:t>RA has become outdated as SFs were added</a:t>
            </a:r>
          </a:p>
          <a:p>
            <a:r>
              <a:rPr lang="en-US" dirty="0"/>
              <a:t>Choice to overwrite existing values or just populate missing values</a:t>
            </a:r>
          </a:p>
          <a:p>
            <a:r>
              <a:rPr lang="en-US" dirty="0"/>
              <a:t>Generates bulk SQL statements according to choice</a:t>
            </a:r>
          </a:p>
          <a:p>
            <a:r>
              <a:rPr lang="en-US" dirty="0"/>
              <a:t>NO to overwrite:</a:t>
            </a:r>
          </a:p>
          <a:p>
            <a:pPr lvl="1"/>
            <a:r>
              <a:rPr lang="en-US" dirty="0"/>
              <a:t>Calculated values are available for comparison but not included in SQL statements</a:t>
            </a:r>
          </a:p>
          <a:p>
            <a:endParaRPr lang="en-US" dirty="0"/>
          </a:p>
        </p:txBody>
      </p:sp>
    </p:spTree>
    <p:extLst>
      <p:ext uri="{BB962C8B-B14F-4D97-AF65-F5344CB8AC3E}">
        <p14:creationId xmlns:p14="http://schemas.microsoft.com/office/powerpoint/2010/main" val="38709213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3134C1C-4980-4DFE-99D3-3DB97BC82A04}"/>
              </a:ext>
            </a:extLst>
          </p:cNvPr>
          <p:cNvSpPr>
            <a:spLocks noGrp="1"/>
          </p:cNvSpPr>
          <p:nvPr>
            <p:ph type="body" sz="quarter" idx="13"/>
          </p:nvPr>
        </p:nvSpPr>
        <p:spPr>
          <a:xfrm>
            <a:off x="618948" y="1869822"/>
            <a:ext cx="4551363" cy="3346450"/>
          </a:xfrm>
          <a:prstGeom prst="rect">
            <a:avLst/>
          </a:prstGeom>
        </p:spPr>
        <p:txBody>
          <a:bodyPr/>
          <a:lstStyle/>
          <a:p>
            <a:pPr marL="0" indent="0">
              <a:buNone/>
            </a:pPr>
            <a:r>
              <a:rPr lang="en-US" sz="3200" dirty="0"/>
              <a:t>Factors considered:</a:t>
            </a:r>
            <a:endParaRPr lang="en-US" sz="3200" dirty="0">
              <a:hlinkClick r:id="rId2"/>
            </a:endParaRPr>
          </a:p>
          <a:p>
            <a:r>
              <a:rPr lang="en-US" u="sng" dirty="0">
                <a:hlinkClick r:id="rId2"/>
              </a:rPr>
              <a:t>Locational Uncertainty Type</a:t>
            </a:r>
            <a:endParaRPr lang="en-US" u="sng" dirty="0"/>
          </a:p>
          <a:p>
            <a:r>
              <a:rPr lang="en-US" u="sng" dirty="0">
                <a:hlinkClick r:id="rId3"/>
              </a:rPr>
              <a:t>Conceptual Feature Type</a:t>
            </a:r>
            <a:endParaRPr lang="en-US" u="sng" dirty="0"/>
          </a:p>
          <a:p>
            <a:r>
              <a:rPr lang="en-US" dirty="0"/>
              <a:t>Size</a:t>
            </a:r>
          </a:p>
          <a:p>
            <a:r>
              <a:rPr lang="en-US" dirty="0"/>
              <a:t>Percent of observed area/length</a:t>
            </a:r>
          </a:p>
        </p:txBody>
      </p:sp>
      <p:pic>
        <p:nvPicPr>
          <p:cNvPr id="1026" name="Picture 2">
            <a:extLst>
              <a:ext uri="{FF2B5EF4-FFF2-40B4-BE49-F238E27FC236}">
                <a16:creationId xmlns:a16="http://schemas.microsoft.com/office/drawing/2014/main" id="{AC0E84D8-8EAF-0B5A-D9A7-A07BF4AF54F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70311" y="1146865"/>
            <a:ext cx="6943902" cy="519317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A34E7426-A973-469F-9922-FF06C91800BF}"/>
              </a:ext>
            </a:extLst>
          </p:cNvPr>
          <p:cNvSpPr>
            <a:spLocks noGrp="1"/>
          </p:cNvSpPr>
          <p:nvPr>
            <p:ph type="title"/>
          </p:nvPr>
        </p:nvSpPr>
        <p:spPr>
          <a:xfrm>
            <a:off x="1611651" y="5216272"/>
            <a:ext cx="7030611" cy="1325563"/>
          </a:xfrm>
        </p:spPr>
        <p:txBody>
          <a:bodyPr>
            <a:normAutofit/>
          </a:bodyPr>
          <a:lstStyle/>
          <a:p>
            <a:r>
              <a:rPr lang="en-US" sz="4400" dirty="0">
                <a:latin typeface="+mj-lt"/>
              </a:rPr>
              <a:t>RA Dichotomous Key</a:t>
            </a:r>
          </a:p>
        </p:txBody>
      </p:sp>
      <p:sp>
        <p:nvSpPr>
          <p:cNvPr id="4" name="Title 1">
            <a:extLst>
              <a:ext uri="{FF2B5EF4-FFF2-40B4-BE49-F238E27FC236}">
                <a16:creationId xmlns:a16="http://schemas.microsoft.com/office/drawing/2014/main" id="{F232E765-DA5F-97F8-7ED9-A55F0CD2FE6C}"/>
              </a:ext>
            </a:extLst>
          </p:cNvPr>
          <p:cNvSpPr txBox="1">
            <a:spLocks/>
          </p:cNvSpPr>
          <p:nvPr/>
        </p:nvSpPr>
        <p:spPr>
          <a:xfrm>
            <a:off x="380960" y="148235"/>
            <a:ext cx="7030611" cy="1325563"/>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6000" b="0" i="0" kern="1200">
                <a:solidFill>
                  <a:srgbClr val="003D80"/>
                </a:solidFill>
                <a:latin typeface="Calibri Light" panose="020F0302020204030204" pitchFamily="34" charset="0"/>
                <a:ea typeface="+mj-ea"/>
                <a:cs typeface="Calibri Light" panose="020F0302020204030204" pitchFamily="34" charset="0"/>
              </a:defRPr>
            </a:lvl1pPr>
          </a:lstStyle>
          <a:p>
            <a:r>
              <a:rPr lang="en-US" dirty="0">
                <a:latin typeface="+mj-lt"/>
              </a:rPr>
              <a:t>How does it work?</a:t>
            </a:r>
          </a:p>
        </p:txBody>
      </p:sp>
    </p:spTree>
    <p:extLst>
      <p:ext uri="{BB962C8B-B14F-4D97-AF65-F5344CB8AC3E}">
        <p14:creationId xmlns:p14="http://schemas.microsoft.com/office/powerpoint/2010/main" val="38939826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6825EA-D937-E9AD-ED22-464AFE77563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646D875-EE72-8B46-8577-EB55E4C7350F}"/>
              </a:ext>
            </a:extLst>
          </p:cNvPr>
          <p:cNvSpPr>
            <a:spLocks noGrp="1"/>
          </p:cNvSpPr>
          <p:nvPr>
            <p:ph type="title"/>
          </p:nvPr>
        </p:nvSpPr>
        <p:spPr/>
        <p:txBody>
          <a:bodyPr/>
          <a:lstStyle/>
          <a:p>
            <a:pPr algn="ctr"/>
            <a:r>
              <a:rPr lang="en-US" dirty="0"/>
              <a:t>What does the Tool do? Details!</a:t>
            </a:r>
          </a:p>
        </p:txBody>
      </p:sp>
      <p:sp>
        <p:nvSpPr>
          <p:cNvPr id="3" name="Text Placeholder 2">
            <a:extLst>
              <a:ext uri="{FF2B5EF4-FFF2-40B4-BE49-F238E27FC236}">
                <a16:creationId xmlns:a16="http://schemas.microsoft.com/office/drawing/2014/main" id="{4F4EC1CA-98EF-1FAD-119F-F9B477BEC889}"/>
              </a:ext>
            </a:extLst>
          </p:cNvPr>
          <p:cNvSpPr>
            <a:spLocks noGrp="1"/>
          </p:cNvSpPr>
          <p:nvPr>
            <p:ph type="body" sz="quarter" idx="10"/>
          </p:nvPr>
        </p:nvSpPr>
        <p:spPr/>
        <p:txBody>
          <a:bodyPr>
            <a:normAutofit/>
          </a:bodyPr>
          <a:lstStyle/>
          <a:p>
            <a:r>
              <a:rPr lang="en-US" dirty="0"/>
              <a:t>Uses Biotics backups to:</a:t>
            </a:r>
          </a:p>
          <a:p>
            <a:pPr lvl="1"/>
            <a:r>
              <a:rPr lang="en-US" dirty="0"/>
              <a:t>Calculates pre-length/area from </a:t>
            </a:r>
            <a:r>
              <a:rPr lang="en-US" dirty="0" err="1"/>
              <a:t>sf_pre_line</a:t>
            </a:r>
            <a:r>
              <a:rPr lang="en-US" dirty="0"/>
              <a:t>/</a:t>
            </a:r>
            <a:r>
              <a:rPr lang="en-US" dirty="0" err="1"/>
              <a:t>sf_pre_poly</a:t>
            </a:r>
            <a:endParaRPr lang="en-US" dirty="0"/>
          </a:p>
          <a:p>
            <a:pPr lvl="1"/>
            <a:r>
              <a:rPr lang="en-US" dirty="0"/>
              <a:t>Calculates length/area from </a:t>
            </a:r>
            <a:r>
              <a:rPr lang="en-US" dirty="0" err="1"/>
              <a:t>sf_line</a:t>
            </a:r>
            <a:r>
              <a:rPr lang="en-US" dirty="0"/>
              <a:t>/</a:t>
            </a:r>
            <a:r>
              <a:rPr lang="en-US" dirty="0" err="1"/>
              <a:t>sf_poly</a:t>
            </a:r>
            <a:endParaRPr lang="en-US" dirty="0"/>
          </a:p>
          <a:p>
            <a:pPr lvl="1"/>
            <a:r>
              <a:rPr lang="en-US" dirty="0"/>
              <a:t>Used to calculate % comprised of the observed area for lines and polygons</a:t>
            </a:r>
          </a:p>
          <a:p>
            <a:r>
              <a:rPr lang="en-US" dirty="0"/>
              <a:t>Uses logic defined in dichotomous key to assign RA for all records to enable comparison (Current RA vs. Proposed RA)</a:t>
            </a:r>
          </a:p>
          <a:p>
            <a:r>
              <a:rPr lang="en-US" dirty="0"/>
              <a:t>Generates a </a:t>
            </a:r>
            <a:r>
              <a:rPr lang="en-US" dirty="0" err="1"/>
              <a:t>sql</a:t>
            </a:r>
            <a:r>
              <a:rPr lang="en-US" dirty="0"/>
              <a:t> file containing bulk SQL statements to update the </a:t>
            </a:r>
            <a:r>
              <a:rPr lang="en-US" u="sng" dirty="0">
                <a:hlinkClick r:id="rId2"/>
              </a:rPr>
              <a:t>Representation Accuracy Value</a:t>
            </a:r>
            <a:r>
              <a:rPr lang="en-US" dirty="0"/>
              <a:t> and </a:t>
            </a:r>
            <a:r>
              <a:rPr lang="en-US" u="sng" dirty="0">
                <a:hlinkClick r:id="rId3"/>
              </a:rPr>
              <a:t>Representation Accuracy Comments</a:t>
            </a:r>
            <a:r>
              <a:rPr lang="en-US" dirty="0"/>
              <a:t> for Source Features (SFs) and Element </a:t>
            </a:r>
            <a:r>
              <a:rPr lang="en-US" dirty="0" err="1"/>
              <a:t>Occurences</a:t>
            </a:r>
            <a:r>
              <a:rPr lang="en-US" dirty="0"/>
              <a:t> (EOs)</a:t>
            </a:r>
          </a:p>
        </p:txBody>
      </p:sp>
    </p:spTree>
    <p:extLst>
      <p:ext uri="{BB962C8B-B14F-4D97-AF65-F5344CB8AC3E}">
        <p14:creationId xmlns:p14="http://schemas.microsoft.com/office/powerpoint/2010/main" val="32806278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B39EBB-E61B-EC26-F910-4A5E5F55A4E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DBDB3C5-8836-A786-F47B-0E1549DFC00C}"/>
              </a:ext>
            </a:extLst>
          </p:cNvPr>
          <p:cNvSpPr>
            <a:spLocks noGrp="1"/>
          </p:cNvSpPr>
          <p:nvPr>
            <p:ph type="title"/>
          </p:nvPr>
        </p:nvSpPr>
        <p:spPr/>
        <p:txBody>
          <a:bodyPr/>
          <a:lstStyle/>
          <a:p>
            <a:pPr algn="ctr"/>
            <a:r>
              <a:rPr lang="en-US" dirty="0"/>
              <a:t>Overwrite existing RA values?</a:t>
            </a:r>
          </a:p>
        </p:txBody>
      </p:sp>
      <p:sp>
        <p:nvSpPr>
          <p:cNvPr id="3" name="Text Placeholder 2">
            <a:extLst>
              <a:ext uri="{FF2B5EF4-FFF2-40B4-BE49-F238E27FC236}">
                <a16:creationId xmlns:a16="http://schemas.microsoft.com/office/drawing/2014/main" id="{D0A55373-E637-3B7B-B825-629FE2565B34}"/>
              </a:ext>
            </a:extLst>
          </p:cNvPr>
          <p:cNvSpPr>
            <a:spLocks noGrp="1"/>
          </p:cNvSpPr>
          <p:nvPr>
            <p:ph type="body" sz="quarter" idx="10"/>
          </p:nvPr>
        </p:nvSpPr>
        <p:spPr>
          <a:xfrm>
            <a:off x="838200" y="1925638"/>
            <a:ext cx="7810948" cy="4354512"/>
          </a:xfrm>
        </p:spPr>
        <p:txBody>
          <a:bodyPr>
            <a:normAutofit/>
          </a:bodyPr>
          <a:lstStyle/>
          <a:p>
            <a:pPr marL="0" indent="0">
              <a:buNone/>
            </a:pPr>
            <a:r>
              <a:rPr lang="en-US" dirty="0" err="1"/>
              <a:t>Sql</a:t>
            </a:r>
            <a:r>
              <a:rPr lang="en-US" dirty="0"/>
              <a:t> statements are generated according to whether the user chooses to overwrite existing RA values</a:t>
            </a:r>
          </a:p>
          <a:p>
            <a:pPr marL="0" indent="0">
              <a:buNone/>
            </a:pPr>
            <a:r>
              <a:rPr lang="en-US" b="1" dirty="0"/>
              <a:t>Overwrite existing values?</a:t>
            </a:r>
            <a:r>
              <a:rPr lang="en-US" dirty="0"/>
              <a:t> Indicated</a:t>
            </a:r>
          </a:p>
          <a:p>
            <a:r>
              <a:rPr lang="en-US" dirty="0"/>
              <a:t>Generates </a:t>
            </a:r>
            <a:r>
              <a:rPr lang="en-US" dirty="0" err="1"/>
              <a:t>sql</a:t>
            </a:r>
            <a:r>
              <a:rPr lang="en-US" dirty="0"/>
              <a:t> statements generated for:</a:t>
            </a:r>
          </a:p>
          <a:p>
            <a:pPr lvl="1"/>
            <a:r>
              <a:rPr lang="en-US" dirty="0"/>
              <a:t>SFs: current RA is null or not equal to the proposed RA</a:t>
            </a:r>
            <a:br>
              <a:rPr lang="en-US" dirty="0"/>
            </a:br>
            <a:r>
              <a:rPr lang="en-US" i="1" dirty="0" err="1"/>
              <a:t>Current_SF_RA</a:t>
            </a:r>
            <a:r>
              <a:rPr lang="en-US" i="1" dirty="0"/>
              <a:t> IS NULL  Or </a:t>
            </a:r>
            <a:r>
              <a:rPr lang="en-US" i="1" dirty="0" err="1"/>
              <a:t>Current_SF_RA</a:t>
            </a:r>
            <a:r>
              <a:rPr lang="en-US" i="1" dirty="0"/>
              <a:t> &lt;&gt; </a:t>
            </a:r>
            <a:r>
              <a:rPr lang="en-US" i="1" dirty="0" err="1"/>
              <a:t>proposed_RA</a:t>
            </a:r>
            <a:endParaRPr lang="en-US" dirty="0"/>
          </a:p>
          <a:p>
            <a:pPr lvl="1"/>
            <a:r>
              <a:rPr lang="en-US" dirty="0"/>
              <a:t>EOs: current RA is null or not equal to the proposed RA and there is a single unique RA value</a:t>
            </a:r>
            <a:br>
              <a:rPr lang="en-US" dirty="0"/>
            </a:br>
            <a:r>
              <a:rPr lang="en-US" i="1" dirty="0"/>
              <a:t>(</a:t>
            </a:r>
            <a:r>
              <a:rPr lang="en-US" i="1" dirty="0" err="1"/>
              <a:t>Current_EO_RA</a:t>
            </a:r>
            <a:r>
              <a:rPr lang="en-US" i="1" dirty="0"/>
              <a:t> IS NULL Or </a:t>
            </a:r>
            <a:r>
              <a:rPr lang="en-US" i="1" dirty="0" err="1"/>
              <a:t>Current_EO_RA</a:t>
            </a:r>
            <a:r>
              <a:rPr lang="en-US" i="1" dirty="0"/>
              <a:t> &lt;&gt; </a:t>
            </a:r>
            <a:r>
              <a:rPr lang="en-US" i="1" dirty="0" err="1"/>
              <a:t>proposed_RA</a:t>
            </a:r>
            <a:r>
              <a:rPr lang="en-US" i="1" dirty="0"/>
              <a:t>) And </a:t>
            </a:r>
            <a:r>
              <a:rPr lang="en-US" i="1" dirty="0" err="1"/>
              <a:t>UNIQUE_proposed_RA</a:t>
            </a:r>
            <a:r>
              <a:rPr lang="en-US" i="1" dirty="0"/>
              <a:t> = </a:t>
            </a:r>
            <a:r>
              <a:rPr lang="en-US" b="1" i="1" dirty="0"/>
              <a:t>1</a:t>
            </a:r>
            <a:endParaRPr lang="en-US" dirty="0"/>
          </a:p>
          <a:p>
            <a:pPr marL="0" indent="0">
              <a:buNone/>
            </a:pPr>
            <a:endParaRPr lang="en-US" dirty="0"/>
          </a:p>
          <a:p>
            <a:endParaRPr lang="en-US" dirty="0"/>
          </a:p>
        </p:txBody>
      </p:sp>
      <p:pic>
        <p:nvPicPr>
          <p:cNvPr id="6" name="Picture 5">
            <a:extLst>
              <a:ext uri="{FF2B5EF4-FFF2-40B4-BE49-F238E27FC236}">
                <a16:creationId xmlns:a16="http://schemas.microsoft.com/office/drawing/2014/main" id="{E90E80E4-EBA5-C03F-F62E-773290D5F486}"/>
              </a:ext>
            </a:extLst>
          </p:cNvPr>
          <p:cNvPicPr>
            <a:picLocks noChangeAspect="1"/>
          </p:cNvPicPr>
          <p:nvPr/>
        </p:nvPicPr>
        <p:blipFill>
          <a:blip r:embed="rId2"/>
          <a:stretch>
            <a:fillRect/>
          </a:stretch>
        </p:blipFill>
        <p:spPr>
          <a:xfrm>
            <a:off x="8526177" y="3298409"/>
            <a:ext cx="3515216" cy="2981741"/>
          </a:xfrm>
          <a:prstGeom prst="rect">
            <a:avLst/>
          </a:prstGeom>
        </p:spPr>
      </p:pic>
      <p:pic>
        <p:nvPicPr>
          <p:cNvPr id="5" name="Graphic 4" descr="Checkmark with solid fill">
            <a:extLst>
              <a:ext uri="{FF2B5EF4-FFF2-40B4-BE49-F238E27FC236}">
                <a16:creationId xmlns:a16="http://schemas.microsoft.com/office/drawing/2014/main" id="{436695BE-509D-A974-9C9F-F2293307356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681422" y="5066852"/>
            <a:ext cx="250114" cy="250114"/>
          </a:xfrm>
          <a:prstGeom prst="rect">
            <a:avLst/>
          </a:prstGeom>
        </p:spPr>
      </p:pic>
      <p:sp>
        <p:nvSpPr>
          <p:cNvPr id="7" name="Rectangle 6">
            <a:extLst>
              <a:ext uri="{FF2B5EF4-FFF2-40B4-BE49-F238E27FC236}">
                <a16:creationId xmlns:a16="http://schemas.microsoft.com/office/drawing/2014/main" id="{6DDA786A-A388-96E5-141A-69AF6296101A}"/>
              </a:ext>
            </a:extLst>
          </p:cNvPr>
          <p:cNvSpPr/>
          <p:nvPr/>
        </p:nvSpPr>
        <p:spPr>
          <a:xfrm>
            <a:off x="8526178" y="3271871"/>
            <a:ext cx="3515216" cy="3008280"/>
          </a:xfrm>
          <a:prstGeom prst="rect">
            <a:avLst/>
          </a:prstGeom>
          <a:noFill/>
          <a:ln w="28575">
            <a:solidFill>
              <a:srgbClr val="003D8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132439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CE0BAE-DE2D-FCF4-84AE-48C7880620E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7894996-3E16-CB63-34D1-1FDFB2E98033}"/>
              </a:ext>
            </a:extLst>
          </p:cNvPr>
          <p:cNvSpPr>
            <a:spLocks noGrp="1"/>
          </p:cNvSpPr>
          <p:nvPr>
            <p:ph type="title"/>
          </p:nvPr>
        </p:nvSpPr>
        <p:spPr/>
        <p:txBody>
          <a:bodyPr/>
          <a:lstStyle/>
          <a:p>
            <a:pPr algn="ctr"/>
            <a:r>
              <a:rPr lang="en-US" dirty="0"/>
              <a:t>Overwrite existing RA values?</a:t>
            </a:r>
          </a:p>
        </p:txBody>
      </p:sp>
      <p:sp>
        <p:nvSpPr>
          <p:cNvPr id="3" name="Text Placeholder 2">
            <a:extLst>
              <a:ext uri="{FF2B5EF4-FFF2-40B4-BE49-F238E27FC236}">
                <a16:creationId xmlns:a16="http://schemas.microsoft.com/office/drawing/2014/main" id="{2416AE79-C90A-D676-846D-0BCB67B3DA1E}"/>
              </a:ext>
            </a:extLst>
          </p:cNvPr>
          <p:cNvSpPr>
            <a:spLocks noGrp="1"/>
          </p:cNvSpPr>
          <p:nvPr>
            <p:ph type="body" sz="quarter" idx="10"/>
          </p:nvPr>
        </p:nvSpPr>
        <p:spPr>
          <a:xfrm>
            <a:off x="838200" y="1925638"/>
            <a:ext cx="7810948" cy="4354512"/>
          </a:xfrm>
        </p:spPr>
        <p:txBody>
          <a:bodyPr>
            <a:normAutofit/>
          </a:bodyPr>
          <a:lstStyle/>
          <a:p>
            <a:pPr marL="0" indent="0">
              <a:buNone/>
            </a:pPr>
            <a:r>
              <a:rPr lang="en-US" dirty="0" err="1"/>
              <a:t>Sql</a:t>
            </a:r>
            <a:r>
              <a:rPr lang="en-US" dirty="0"/>
              <a:t> statements are generated according to whether the user chooses to overwrite existing RA values</a:t>
            </a:r>
          </a:p>
          <a:p>
            <a:pPr marL="0" lvl="0" indent="0">
              <a:buNone/>
            </a:pPr>
            <a:r>
              <a:rPr lang="en-US" b="1" dirty="0"/>
              <a:t>Overwrite existing values?</a:t>
            </a:r>
            <a:r>
              <a:rPr lang="en-US" dirty="0"/>
              <a:t> </a:t>
            </a:r>
            <a:r>
              <a:rPr lang="en-US" dirty="0">
                <a:highlight>
                  <a:srgbClr val="FFFF00"/>
                </a:highlight>
              </a:rPr>
              <a:t>NOT indicated</a:t>
            </a:r>
          </a:p>
          <a:p>
            <a:r>
              <a:rPr lang="en-US" dirty="0"/>
              <a:t>Generates </a:t>
            </a:r>
            <a:r>
              <a:rPr lang="en-US" dirty="0" err="1"/>
              <a:t>sql</a:t>
            </a:r>
            <a:r>
              <a:rPr lang="en-US" dirty="0"/>
              <a:t> statements generated for:</a:t>
            </a:r>
            <a:endParaRPr lang="en-US" dirty="0">
              <a:highlight>
                <a:srgbClr val="FFFF00"/>
              </a:highlight>
            </a:endParaRPr>
          </a:p>
          <a:p>
            <a:pPr lvl="1"/>
            <a:r>
              <a:rPr lang="en-US" dirty="0"/>
              <a:t>Source Features where the current RA is null (</a:t>
            </a:r>
            <a:r>
              <a:rPr lang="en-US" i="1" dirty="0" err="1"/>
              <a:t>Current_SF_RA</a:t>
            </a:r>
            <a:r>
              <a:rPr lang="en-US" i="1" dirty="0"/>
              <a:t> is null</a:t>
            </a:r>
            <a:r>
              <a:rPr lang="en-US" dirty="0"/>
              <a:t>)</a:t>
            </a:r>
          </a:p>
          <a:p>
            <a:pPr lvl="1"/>
            <a:r>
              <a:rPr lang="en-US" dirty="0"/>
              <a:t>Element Occurrences where the current RA is null and there is a single unique RA value:</a:t>
            </a:r>
            <a:br>
              <a:rPr lang="en-US" dirty="0"/>
            </a:br>
            <a:r>
              <a:rPr lang="en-US" i="1" dirty="0" err="1"/>
              <a:t>Current_EO_RA</a:t>
            </a:r>
            <a:r>
              <a:rPr lang="en-US" i="1" dirty="0"/>
              <a:t> IS NULL And </a:t>
            </a:r>
            <a:r>
              <a:rPr lang="en-US" i="1" dirty="0" err="1"/>
              <a:t>UNIQUE_proposed_RA</a:t>
            </a:r>
            <a:r>
              <a:rPr lang="en-US" i="1" dirty="0"/>
              <a:t> = </a:t>
            </a:r>
            <a:r>
              <a:rPr lang="en-US" b="1" i="1" dirty="0"/>
              <a:t>1</a:t>
            </a:r>
            <a:endParaRPr lang="en-US" dirty="0"/>
          </a:p>
          <a:p>
            <a:pPr marL="0" indent="0">
              <a:buNone/>
            </a:pPr>
            <a:endParaRPr lang="en-US" dirty="0"/>
          </a:p>
          <a:p>
            <a:endParaRPr lang="en-US" dirty="0"/>
          </a:p>
        </p:txBody>
      </p:sp>
      <p:pic>
        <p:nvPicPr>
          <p:cNvPr id="6" name="Picture 5">
            <a:extLst>
              <a:ext uri="{FF2B5EF4-FFF2-40B4-BE49-F238E27FC236}">
                <a16:creationId xmlns:a16="http://schemas.microsoft.com/office/drawing/2014/main" id="{4DE2CD65-B0F4-E724-9101-BFEFC7D417AD}"/>
              </a:ext>
            </a:extLst>
          </p:cNvPr>
          <p:cNvPicPr>
            <a:picLocks noChangeAspect="1"/>
          </p:cNvPicPr>
          <p:nvPr/>
        </p:nvPicPr>
        <p:blipFill>
          <a:blip r:embed="rId2"/>
          <a:stretch>
            <a:fillRect/>
          </a:stretch>
        </p:blipFill>
        <p:spPr>
          <a:xfrm>
            <a:off x="8526177" y="3298409"/>
            <a:ext cx="3515216" cy="2981741"/>
          </a:xfrm>
          <a:prstGeom prst="rect">
            <a:avLst/>
          </a:prstGeom>
        </p:spPr>
      </p:pic>
      <p:sp>
        <p:nvSpPr>
          <p:cNvPr id="4" name="Rectangle 3">
            <a:extLst>
              <a:ext uri="{FF2B5EF4-FFF2-40B4-BE49-F238E27FC236}">
                <a16:creationId xmlns:a16="http://schemas.microsoft.com/office/drawing/2014/main" id="{EF9E4A54-B4E0-F889-72E2-BDECE5AD93AD}"/>
              </a:ext>
            </a:extLst>
          </p:cNvPr>
          <p:cNvSpPr/>
          <p:nvPr/>
        </p:nvSpPr>
        <p:spPr>
          <a:xfrm>
            <a:off x="8498172" y="3306877"/>
            <a:ext cx="3543222" cy="2981742"/>
          </a:xfrm>
          <a:prstGeom prst="rect">
            <a:avLst/>
          </a:prstGeom>
          <a:noFill/>
          <a:ln w="28575">
            <a:solidFill>
              <a:srgbClr val="003D8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501185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9B2CC2-0A43-B45C-A3F8-0267645E359E}"/>
              </a:ext>
            </a:extLst>
          </p:cNvPr>
          <p:cNvSpPr>
            <a:spLocks noGrp="1"/>
          </p:cNvSpPr>
          <p:nvPr>
            <p:ph type="title"/>
          </p:nvPr>
        </p:nvSpPr>
        <p:spPr/>
        <p:txBody>
          <a:bodyPr>
            <a:normAutofit/>
          </a:bodyPr>
          <a:lstStyle/>
          <a:p>
            <a:pPr algn="ctr"/>
            <a:r>
              <a:rPr lang="en-US" sz="5400" dirty="0"/>
              <a:t>Let’s Do It!</a:t>
            </a:r>
          </a:p>
        </p:txBody>
      </p:sp>
      <p:pic>
        <p:nvPicPr>
          <p:cNvPr id="5" name="Graphic 4" descr="Mining tools with solid fill">
            <a:extLst>
              <a:ext uri="{FF2B5EF4-FFF2-40B4-BE49-F238E27FC236}">
                <a16:creationId xmlns:a16="http://schemas.microsoft.com/office/drawing/2014/main" id="{3B7CBE32-E927-D98C-0FAF-919BAA06874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291666" y="1820333"/>
            <a:ext cx="1608667" cy="1608667"/>
          </a:xfrm>
          <a:prstGeom prst="rect">
            <a:avLst/>
          </a:prstGeom>
        </p:spPr>
      </p:pic>
    </p:spTree>
    <p:extLst>
      <p:ext uri="{BB962C8B-B14F-4D97-AF65-F5344CB8AC3E}">
        <p14:creationId xmlns:p14="http://schemas.microsoft.com/office/powerpoint/2010/main" val="244952496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Slide Headings">
      <a:majorFont>
        <a:latin typeface="Arial"/>
        <a:ea typeface=""/>
        <a:cs typeface=""/>
      </a:majorFont>
      <a:minorFont>
        <a:latin typeface="Roboto L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6905C6556D60C4B93757896CD144418" ma:contentTypeVersion="25" ma:contentTypeDescription="Create a new document." ma:contentTypeScope="" ma:versionID="1991bd85f813a4777627646996d90163">
  <xsd:schema xmlns:xsd="http://www.w3.org/2001/XMLSchema" xmlns:xs="http://www.w3.org/2001/XMLSchema" xmlns:p="http://schemas.microsoft.com/office/2006/metadata/properties" xmlns:ns2="2b670237-9e75-4275-9543-bde52900948d" xmlns:ns3="c2a12d4e-b175-4290-b152-abb4d01e1376" xmlns:ns4="8259573b-f8fa-4189-a5ff-8706f9e92109" targetNamespace="http://schemas.microsoft.com/office/2006/metadata/properties" ma:root="true" ma:fieldsID="f17fb2458ee7dadded5a16ad35c4992c" ns2:_="" ns3:_="" ns4:_="">
    <xsd:import namespace="2b670237-9e75-4275-9543-bde52900948d"/>
    <xsd:import namespace="c2a12d4e-b175-4290-b152-abb4d01e1376"/>
    <xsd:import namespace="8259573b-f8fa-4189-a5ff-8706f9e92109"/>
    <xsd:element name="properties">
      <xsd:complexType>
        <xsd:sequence>
          <xsd:element name="documentManagement">
            <xsd:complexType>
              <xsd:all>
                <xsd:element ref="ns2:SharedWithUsers" minOccurs="0"/>
                <xsd:element ref="ns2:SharedWithDetails" minOccurs="0"/>
                <xsd:element ref="ns3:LastSharedByUser" minOccurs="0"/>
                <xsd:element ref="ns3:LastSharedByTime" minOccurs="0"/>
                <xsd:element ref="ns4:MediaServiceMetadata" minOccurs="0"/>
                <xsd:element ref="ns4:MediaServiceFastMetadata" minOccurs="0"/>
                <xsd:element ref="ns4:MediaServiceDateTaken"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lcf76f155ced4ddcb4097134ff3c332f" minOccurs="0"/>
                <xsd:element ref="ns2:TaxCatchAll" minOccurs="0"/>
                <xsd:element ref="ns4:MediaServiceObjectDetectorVersions" minOccurs="0"/>
                <xsd:element ref="ns4:MediaServiceLocation" minOccurs="0"/>
                <xsd:element ref="ns4:MediaServiceSearchProperties" minOccurs="0"/>
                <xsd:element ref="ns4:Dateand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b670237-9e75-4275-9543-bde52900948d"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3" nillable="true" ma:displayName="Taxonomy Catch All Column" ma:hidden="true" ma:list="{bcc558bf-1201-4aaa-940d-c8bb0a01a27e}" ma:internalName="TaxCatchAll" ma:showField="CatchAllData" ma:web="2b670237-9e75-4275-9543-bde52900948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2a12d4e-b175-4290-b152-abb4d01e1376" elementFormDefault="qualified">
    <xsd:import namespace="http://schemas.microsoft.com/office/2006/documentManagement/types"/>
    <xsd:import namespace="http://schemas.microsoft.com/office/infopath/2007/PartnerControls"/>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259573b-f8fa-4189-a5ff-8706f9e92109"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AutoTags" ma:index="15" nillable="true" ma:displayName="MediaServiceAutoTags" ma:description=""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00f37848-d5f8-4bc3-9874-2cb2dd15afdb"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Location" ma:index="25" nillable="true" ma:displayName="Location" ma:indexed="true" ma:internalName="MediaServiceLocation"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DateandTime" ma:index="27" nillable="true" ma:displayName="Date and Time " ma:format="DateOnly" ma:internalName="DateandTim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2b670237-9e75-4275-9543-bde52900948d" xsi:nil="true"/>
    <lcf76f155ced4ddcb4097134ff3c332f xmlns="8259573b-f8fa-4189-a5ff-8706f9e92109">
      <Terms xmlns="http://schemas.microsoft.com/office/infopath/2007/PartnerControls"/>
    </lcf76f155ced4ddcb4097134ff3c332f>
    <DateandTime xmlns="8259573b-f8fa-4189-a5ff-8706f9e92109" xsi:nil="true"/>
  </documentManagement>
</p:properties>
</file>

<file path=customXml/itemProps1.xml><?xml version="1.0" encoding="utf-8"?>
<ds:datastoreItem xmlns:ds="http://schemas.openxmlformats.org/officeDocument/2006/customXml" ds:itemID="{068CE218-D2CE-4284-A820-346692CBA2C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b670237-9e75-4275-9543-bde52900948d"/>
    <ds:schemaRef ds:uri="c2a12d4e-b175-4290-b152-abb4d01e1376"/>
    <ds:schemaRef ds:uri="8259573b-f8fa-4189-a5ff-8706f9e921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8133C4A-2350-469A-B86A-58FF1BD788C3}">
  <ds:schemaRefs>
    <ds:schemaRef ds:uri="http://schemas.microsoft.com/sharepoint/v3/contenttype/forms"/>
  </ds:schemaRefs>
</ds:datastoreItem>
</file>

<file path=customXml/itemProps3.xml><?xml version="1.0" encoding="utf-8"?>
<ds:datastoreItem xmlns:ds="http://schemas.openxmlformats.org/officeDocument/2006/customXml" ds:itemID="{AA014455-0AF3-483B-8387-95AB973BE1F4}">
  <ds:schemaRefs>
    <ds:schemaRef ds:uri="2b670237-9e75-4275-9543-bde52900948d"/>
    <ds:schemaRef ds:uri="c2a12d4e-b175-4290-b152-abb4d01e1376"/>
    <ds:schemaRef ds:uri="http://purl.org/dc/elements/1.1/"/>
    <ds:schemaRef ds:uri="http://schemas.microsoft.com/office/infopath/2007/PartnerControls"/>
    <ds:schemaRef ds:uri="http://schemas.microsoft.com/office/2006/documentManagement/types"/>
    <ds:schemaRef ds:uri="http://schemas.microsoft.com/office/2006/metadata/properties"/>
    <ds:schemaRef ds:uri="http://schemas.openxmlformats.org/package/2006/metadata/core-properties"/>
    <ds:schemaRef ds:uri="http://purl.org/dc/dcmitype/"/>
    <ds:schemaRef ds:uri="8259573b-f8fa-4189-a5ff-8706f9e92109"/>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2484</TotalTime>
  <Words>1578</Words>
  <Application>Microsoft Office PowerPoint</Application>
  <PresentationFormat>Widescreen</PresentationFormat>
  <Paragraphs>124</Paragraphs>
  <Slides>22</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22</vt:i4>
      </vt:variant>
    </vt:vector>
  </HeadingPairs>
  <TitlesOfParts>
    <vt:vector size="27" baseType="lpstr">
      <vt:lpstr>Arial</vt:lpstr>
      <vt:lpstr>Calibri</vt:lpstr>
      <vt:lpstr>Calibri Light</vt:lpstr>
      <vt:lpstr>Wingdings 2</vt:lpstr>
      <vt:lpstr>Office Theme</vt:lpstr>
      <vt:lpstr>PowerPoint Presentation</vt:lpstr>
      <vt:lpstr>Representation Accuracy</vt:lpstr>
      <vt:lpstr>Toolbox to Calculate Representation Accuracy</vt:lpstr>
      <vt:lpstr>Discrepancies in RA value</vt:lpstr>
      <vt:lpstr>RA Dichotomous Key</vt:lpstr>
      <vt:lpstr>What does the Tool do? Details!</vt:lpstr>
      <vt:lpstr>Overwrite existing RA values?</vt:lpstr>
      <vt:lpstr>Overwrite existing RA values?</vt:lpstr>
      <vt:lpstr>Let’s Do It!</vt:lpstr>
      <vt:lpstr>1. Install the Representation Accuracy Toolbox</vt:lpstr>
      <vt:lpstr>2. Prior to Running Tool: Backups</vt:lpstr>
      <vt:lpstr>3. Prior to Running Tool: Query Biotics</vt:lpstr>
      <vt:lpstr>4. Run the Calculate RA Tool</vt:lpstr>
      <vt:lpstr>5. Run the Calculate RA Tool: Inputs</vt:lpstr>
      <vt:lpstr>Review Messages: Errors</vt:lpstr>
      <vt:lpstr>Review Messages: Successful</vt:lpstr>
      <vt:lpstr>Records Requiring Manual Review</vt:lpstr>
      <vt:lpstr>Update Records Requiring Manual Review &amp; Run Tool</vt:lpstr>
      <vt:lpstr>Records Requiring Manual Review: Successful</vt:lpstr>
      <vt:lpstr>Questions, Errors, Need Help?</vt:lpstr>
      <vt:lpstr>Next Webinar: Review &amp; Update EO Data based on Source Feature Working List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Nicholas J. Moy</dc:creator>
  <cp:lastModifiedBy>Whitney Weber</cp:lastModifiedBy>
  <cp:revision>47</cp:revision>
  <dcterms:created xsi:type="dcterms:W3CDTF">2017-10-12T20:25:05Z</dcterms:created>
  <dcterms:modified xsi:type="dcterms:W3CDTF">2026-02-05T14:00:25Z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0x010100B6905C6556D60C4B93757896CD144418</vt:lpwstr>
  </property>
  <property fmtid="{D5CDD505-2E9C-101B-9397-08002B2CF9AE}" pid="3" name="NatureServe Branding">
    <vt:lpwstr>PowerPoints</vt:lpwstr>
  </property>
  <property fmtid="{D5CDD505-2E9C-101B-9397-08002B2CF9AE}" pid="4" name="Marketing Assets">
    <vt:lpwstr>Marketing Assets</vt:lpwstr>
  </property>
  <property fmtid="{D5CDD505-2E9C-101B-9397-08002B2CF9AE}" pid="5" name="MediaServiceImageTags">
    <vt:lpwstr/>
  </property>
</Properties>
</file>