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9" r:id="rId14"/>
    <p:sldId id="268" r:id="rId15"/>
    <p:sldId id="271" r:id="rId16"/>
    <p:sldId id="270" r:id="rId17"/>
    <p:sldId id="276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80"/>
    <a:srgbClr val="FF99FF"/>
    <a:srgbClr val="417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48BAF-B68B-495C-84B6-ABAD650156C4}" v="541" dt="2023-04-26T20:31:53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97" autoAdjust="0"/>
  </p:normalViewPr>
  <p:slideViewPr>
    <p:cSldViewPr snapToGrid="0">
      <p:cViewPr varScale="1">
        <p:scale>
          <a:sx n="73" d="100"/>
          <a:sy n="73" d="100"/>
        </p:scale>
        <p:origin x="10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ney Weber" userId="a8bb416d-e7f0-41fa-95e0-cb3470c131f0" providerId="ADAL" clId="{FEE48BAF-B68B-495C-84B6-ABAD650156C4}"/>
    <pc:docChg chg="undo redo custSel addSld delSld modSld sldOrd">
      <pc:chgData name="Whitney Weber" userId="a8bb416d-e7f0-41fa-95e0-cb3470c131f0" providerId="ADAL" clId="{FEE48BAF-B68B-495C-84B6-ABAD650156C4}" dt="2023-04-26T20:31:53.169" v="6142"/>
      <pc:docMkLst>
        <pc:docMk/>
      </pc:docMkLst>
      <pc:sldChg chg="addSp modSp mod">
        <pc:chgData name="Whitney Weber" userId="a8bb416d-e7f0-41fa-95e0-cb3470c131f0" providerId="ADAL" clId="{FEE48BAF-B68B-495C-84B6-ABAD650156C4}" dt="2023-04-26T18:49:32.387" v="5137" actId="12788"/>
        <pc:sldMkLst>
          <pc:docMk/>
          <pc:sldMk cId="1549178727" sldId="256"/>
        </pc:sldMkLst>
        <pc:spChg chg="mod">
          <ac:chgData name="Whitney Weber" userId="a8bb416d-e7f0-41fa-95e0-cb3470c131f0" providerId="ADAL" clId="{FEE48BAF-B68B-495C-84B6-ABAD650156C4}" dt="2023-04-26T18:49:32.387" v="5137" actId="12788"/>
          <ac:spMkLst>
            <pc:docMk/>
            <pc:sldMk cId="1549178727" sldId="256"/>
            <ac:spMk id="4" creationId="{51E9E377-9AA4-632B-BE85-BA02D261C6AD}"/>
          </ac:spMkLst>
        </pc:spChg>
        <pc:picChg chg="add mod">
          <ac:chgData name="Whitney Weber" userId="a8bb416d-e7f0-41fa-95e0-cb3470c131f0" providerId="ADAL" clId="{FEE48BAF-B68B-495C-84B6-ABAD650156C4}" dt="2023-04-25T18:43:09.721" v="656"/>
          <ac:picMkLst>
            <pc:docMk/>
            <pc:sldMk cId="1549178727" sldId="256"/>
            <ac:picMk id="2" creationId="{8CD1C0ED-B386-87F3-FC62-050DB173D413}"/>
          </ac:picMkLst>
        </pc:picChg>
        <pc:cxnChg chg="add mod">
          <ac:chgData name="Whitney Weber" userId="a8bb416d-e7f0-41fa-95e0-cb3470c131f0" providerId="ADAL" clId="{FEE48BAF-B68B-495C-84B6-ABAD650156C4}" dt="2023-04-25T18:43:09.721" v="656"/>
          <ac:cxnSpMkLst>
            <pc:docMk/>
            <pc:sldMk cId="1549178727" sldId="256"/>
            <ac:cxnSpMk id="3" creationId="{D3A6C71E-EE0D-472A-DD2A-C40A1F467D95}"/>
          </ac:cxnSpMkLst>
        </pc:cxnChg>
      </pc:sldChg>
      <pc:sldChg chg="addSp delSp modSp mod delAnim modAnim">
        <pc:chgData name="Whitney Weber" userId="a8bb416d-e7f0-41fa-95e0-cb3470c131f0" providerId="ADAL" clId="{FEE48BAF-B68B-495C-84B6-ABAD650156C4}" dt="2023-04-26T20:00:48.693" v="5595" actId="1076"/>
        <pc:sldMkLst>
          <pc:docMk/>
          <pc:sldMk cId="2569679500" sldId="257"/>
        </pc:sldMkLst>
        <pc:spChg chg="mod">
          <ac:chgData name="Whitney Weber" userId="a8bb416d-e7f0-41fa-95e0-cb3470c131f0" providerId="ADAL" clId="{FEE48BAF-B68B-495C-84B6-ABAD650156C4}" dt="2023-04-26T18:51:20.421" v="5148" actId="20577"/>
          <ac:spMkLst>
            <pc:docMk/>
            <pc:sldMk cId="2569679500" sldId="257"/>
            <ac:spMk id="5" creationId="{0148DF46-B9E1-4D78-8D05-F0E0A2F5235B}"/>
          </ac:spMkLst>
        </pc:spChg>
        <pc:spChg chg="mod">
          <ac:chgData name="Whitney Weber" userId="a8bb416d-e7f0-41fa-95e0-cb3470c131f0" providerId="ADAL" clId="{FEE48BAF-B68B-495C-84B6-ABAD650156C4}" dt="2023-04-17T20:20:49.568" v="122" actId="207"/>
          <ac:spMkLst>
            <pc:docMk/>
            <pc:sldMk cId="2569679500" sldId="257"/>
            <ac:spMk id="15" creationId="{A167E976-6849-96B9-86E6-6E194F77AA5C}"/>
          </ac:spMkLst>
        </pc:spChg>
        <pc:spChg chg="mod">
          <ac:chgData name="Whitney Weber" userId="a8bb416d-e7f0-41fa-95e0-cb3470c131f0" providerId="ADAL" clId="{FEE48BAF-B68B-495C-84B6-ABAD650156C4}" dt="2023-04-17T20:20:49.568" v="122" actId="207"/>
          <ac:spMkLst>
            <pc:docMk/>
            <pc:sldMk cId="2569679500" sldId="257"/>
            <ac:spMk id="18" creationId="{3F34AF13-439C-B594-17DC-2B621D376C48}"/>
          </ac:spMkLst>
        </pc:spChg>
        <pc:spChg chg="mod ord">
          <ac:chgData name="Whitney Weber" userId="a8bb416d-e7f0-41fa-95e0-cb3470c131f0" providerId="ADAL" clId="{FEE48BAF-B68B-495C-84B6-ABAD650156C4}" dt="2023-04-26T19:01:28.315" v="5394" actId="20577"/>
          <ac:spMkLst>
            <pc:docMk/>
            <pc:sldMk cId="2569679500" sldId="257"/>
            <ac:spMk id="19" creationId="{8F0BD0E4-D438-9C05-599B-0CFCDB1850AD}"/>
          </ac:spMkLst>
        </pc:spChg>
        <pc:spChg chg="del mod">
          <ac:chgData name="Whitney Weber" userId="a8bb416d-e7f0-41fa-95e0-cb3470c131f0" providerId="ADAL" clId="{FEE48BAF-B68B-495C-84B6-ABAD650156C4}" dt="2023-04-26T18:51:29.407" v="5149" actId="478"/>
          <ac:spMkLst>
            <pc:docMk/>
            <pc:sldMk cId="2569679500" sldId="257"/>
            <ac:spMk id="20" creationId="{16F2C2D6-1502-F800-0076-8139289CAB3F}"/>
          </ac:spMkLst>
        </pc:spChg>
        <pc:grpChg chg="add mod">
          <ac:chgData name="Whitney Weber" userId="a8bb416d-e7f0-41fa-95e0-cb3470c131f0" providerId="ADAL" clId="{FEE48BAF-B68B-495C-84B6-ABAD650156C4}" dt="2023-04-25T19:47:52.325" v="1535" actId="164"/>
          <ac:grpSpMkLst>
            <pc:docMk/>
            <pc:sldMk cId="2569679500" sldId="257"/>
            <ac:grpSpMk id="2" creationId="{B790E939-7891-0922-8F9C-709091F87BA8}"/>
          </ac:grpSpMkLst>
        </pc:grpChg>
        <pc:grpChg chg="del">
          <ac:chgData name="Whitney Weber" userId="a8bb416d-e7f0-41fa-95e0-cb3470c131f0" providerId="ADAL" clId="{FEE48BAF-B68B-495C-84B6-ABAD650156C4}" dt="2023-04-26T18:51:29.407" v="5149" actId="478"/>
          <ac:grpSpMkLst>
            <pc:docMk/>
            <pc:sldMk cId="2569679500" sldId="257"/>
            <ac:grpSpMk id="14" creationId="{C31A6F96-6B67-DC69-AD17-BCDC052CF9AC}"/>
          </ac:grpSpMkLst>
        </pc:grpChg>
        <pc:grpChg chg="add mod ord">
          <ac:chgData name="Whitney Weber" userId="a8bb416d-e7f0-41fa-95e0-cb3470c131f0" providerId="ADAL" clId="{FEE48BAF-B68B-495C-84B6-ABAD650156C4}" dt="2023-04-26T19:01:12.093" v="5387" actId="1076"/>
          <ac:grpSpMkLst>
            <pc:docMk/>
            <pc:sldMk cId="2569679500" sldId="257"/>
            <ac:grpSpMk id="24" creationId="{5270DB18-6582-219A-ED70-E50CD6346F7D}"/>
          </ac:grpSpMkLst>
        </pc:grpChg>
        <pc:graphicFrameChg chg="del">
          <ac:chgData name="Whitney Weber" userId="a8bb416d-e7f0-41fa-95e0-cb3470c131f0" providerId="ADAL" clId="{FEE48BAF-B68B-495C-84B6-ABAD650156C4}" dt="2023-04-26T18:51:29.407" v="5149" actId="478"/>
          <ac:graphicFrameMkLst>
            <pc:docMk/>
            <pc:sldMk cId="2569679500" sldId="257"/>
            <ac:graphicFrameMk id="7" creationId="{D918F3EF-2717-FCF3-853D-4519823F07FF}"/>
          </ac:graphicFrameMkLst>
        </pc:graphicFrameChg>
        <pc:picChg chg="mod">
          <ac:chgData name="Whitney Weber" userId="a8bb416d-e7f0-41fa-95e0-cb3470c131f0" providerId="ADAL" clId="{FEE48BAF-B68B-495C-84B6-ABAD650156C4}" dt="2023-04-25T19:47:52.325" v="1535" actId="164"/>
          <ac:picMkLst>
            <pc:docMk/>
            <pc:sldMk cId="2569679500" sldId="257"/>
            <ac:picMk id="4" creationId="{94F015E4-1817-A823-B3D0-C8280527414F}"/>
          </ac:picMkLst>
        </pc:picChg>
        <pc:picChg chg="del">
          <ac:chgData name="Whitney Weber" userId="a8bb416d-e7f0-41fa-95e0-cb3470c131f0" providerId="ADAL" clId="{FEE48BAF-B68B-495C-84B6-ABAD650156C4}" dt="2023-04-26T18:51:36.890" v="5150" actId="478"/>
          <ac:picMkLst>
            <pc:docMk/>
            <pc:sldMk cId="2569679500" sldId="257"/>
            <ac:picMk id="8" creationId="{57A54FA1-4E98-DE93-889D-25A39079373D}"/>
          </ac:picMkLst>
        </pc:picChg>
        <pc:picChg chg="del">
          <ac:chgData name="Whitney Weber" userId="a8bb416d-e7f0-41fa-95e0-cb3470c131f0" providerId="ADAL" clId="{FEE48BAF-B68B-495C-84B6-ABAD650156C4}" dt="2023-04-26T18:51:36.890" v="5150" actId="478"/>
          <ac:picMkLst>
            <pc:docMk/>
            <pc:sldMk cId="2569679500" sldId="257"/>
            <ac:picMk id="9" creationId="{F02307B6-D1E5-90DF-A6DC-B737674D9D32}"/>
          </ac:picMkLst>
        </pc:picChg>
        <pc:picChg chg="del">
          <ac:chgData name="Whitney Weber" userId="a8bb416d-e7f0-41fa-95e0-cb3470c131f0" providerId="ADAL" clId="{FEE48BAF-B68B-495C-84B6-ABAD650156C4}" dt="2023-04-26T18:51:36.890" v="5150" actId="478"/>
          <ac:picMkLst>
            <pc:docMk/>
            <pc:sldMk cId="2569679500" sldId="257"/>
            <ac:picMk id="10" creationId="{69DECD76-2004-2A4F-4127-642831D71DB2}"/>
          </ac:picMkLst>
        </pc:picChg>
        <pc:picChg chg="del">
          <ac:chgData name="Whitney Weber" userId="a8bb416d-e7f0-41fa-95e0-cb3470c131f0" providerId="ADAL" clId="{FEE48BAF-B68B-495C-84B6-ABAD650156C4}" dt="2023-04-26T18:51:36.890" v="5150" actId="478"/>
          <ac:picMkLst>
            <pc:docMk/>
            <pc:sldMk cId="2569679500" sldId="257"/>
            <ac:picMk id="11" creationId="{18F212A0-8E24-C2C8-5398-D51362D06FB2}"/>
          </ac:picMkLst>
        </pc:picChg>
        <pc:picChg chg="del">
          <ac:chgData name="Whitney Weber" userId="a8bb416d-e7f0-41fa-95e0-cb3470c131f0" providerId="ADAL" clId="{FEE48BAF-B68B-495C-84B6-ABAD650156C4}" dt="2023-04-26T18:51:36.890" v="5150" actId="478"/>
          <ac:picMkLst>
            <pc:docMk/>
            <pc:sldMk cId="2569679500" sldId="257"/>
            <ac:picMk id="12" creationId="{B9624B45-D5E5-02BD-68B6-7149C0F21521}"/>
          </ac:picMkLst>
        </pc:picChg>
        <pc:picChg chg="del">
          <ac:chgData name="Whitney Weber" userId="a8bb416d-e7f0-41fa-95e0-cb3470c131f0" providerId="ADAL" clId="{FEE48BAF-B68B-495C-84B6-ABAD650156C4}" dt="2023-04-26T18:51:36.890" v="5150" actId="478"/>
          <ac:picMkLst>
            <pc:docMk/>
            <pc:sldMk cId="2569679500" sldId="257"/>
            <ac:picMk id="13" creationId="{B4D48621-0886-5E99-CF4E-83F8B35325D7}"/>
          </ac:picMkLst>
        </pc:picChg>
        <pc:picChg chg="add mod ord">
          <ac:chgData name="Whitney Weber" userId="a8bb416d-e7f0-41fa-95e0-cb3470c131f0" providerId="ADAL" clId="{FEE48BAF-B68B-495C-84B6-ABAD650156C4}" dt="2023-04-26T18:58:49.885" v="5328" actId="164"/>
          <ac:picMkLst>
            <pc:docMk/>
            <pc:sldMk cId="2569679500" sldId="257"/>
            <ac:picMk id="21" creationId="{4E8FF89F-412C-00ED-3235-FA042DFD164B}"/>
          </ac:picMkLst>
        </pc:picChg>
        <pc:picChg chg="add mod">
          <ac:chgData name="Whitney Weber" userId="a8bb416d-e7f0-41fa-95e0-cb3470c131f0" providerId="ADAL" clId="{FEE48BAF-B68B-495C-84B6-ABAD650156C4}" dt="2023-04-26T18:58:49.885" v="5328" actId="164"/>
          <ac:picMkLst>
            <pc:docMk/>
            <pc:sldMk cId="2569679500" sldId="257"/>
            <ac:picMk id="23" creationId="{67AB336A-1957-4FBB-27B8-8A5613644395}"/>
          </ac:picMkLst>
        </pc:picChg>
        <pc:picChg chg="add mod">
          <ac:chgData name="Whitney Weber" userId="a8bb416d-e7f0-41fa-95e0-cb3470c131f0" providerId="ADAL" clId="{FEE48BAF-B68B-495C-84B6-ABAD650156C4}" dt="2023-04-26T20:00:48.693" v="5595" actId="1076"/>
          <ac:picMkLst>
            <pc:docMk/>
            <pc:sldMk cId="2569679500" sldId="257"/>
            <ac:picMk id="26" creationId="{8DC58854-3353-2240-4281-3923B63DFB16}"/>
          </ac:picMkLst>
        </pc:picChg>
        <pc:cxnChg chg="mod">
          <ac:chgData name="Whitney Weber" userId="a8bb416d-e7f0-41fa-95e0-cb3470c131f0" providerId="ADAL" clId="{FEE48BAF-B68B-495C-84B6-ABAD650156C4}" dt="2023-04-25T19:47:52.325" v="1535" actId="164"/>
          <ac:cxnSpMkLst>
            <pc:docMk/>
            <pc:sldMk cId="2569679500" sldId="257"/>
            <ac:cxnSpMk id="6" creationId="{BA109928-FB3D-C7FD-B1C9-8686F07EA6D3}"/>
          </ac:cxnSpMkLst>
        </pc:cxnChg>
      </pc:sldChg>
      <pc:sldChg chg="addSp delSp modSp mod delAnim modAnim">
        <pc:chgData name="Whitney Weber" userId="a8bb416d-e7f0-41fa-95e0-cb3470c131f0" providerId="ADAL" clId="{FEE48BAF-B68B-495C-84B6-ABAD650156C4}" dt="2023-04-26T20:04:48.131" v="5649"/>
        <pc:sldMkLst>
          <pc:docMk/>
          <pc:sldMk cId="3835865837" sldId="258"/>
        </pc:sldMkLst>
        <pc:spChg chg="mod">
          <ac:chgData name="Whitney Weber" userId="a8bb416d-e7f0-41fa-95e0-cb3470c131f0" providerId="ADAL" clId="{FEE48BAF-B68B-495C-84B6-ABAD650156C4}" dt="2023-04-26T20:02:41.698" v="5610" actId="12788"/>
          <ac:spMkLst>
            <pc:docMk/>
            <pc:sldMk cId="3835865837" sldId="258"/>
            <ac:spMk id="2" creationId="{FB60CB54-7E3D-E09B-3686-F1CB2E96C75D}"/>
          </ac:spMkLst>
        </pc:spChg>
        <pc:spChg chg="add mod">
          <ac:chgData name="Whitney Weber" userId="a8bb416d-e7f0-41fa-95e0-cb3470c131f0" providerId="ADAL" clId="{FEE48BAF-B68B-495C-84B6-ABAD650156C4}" dt="2023-04-26T19:52:33.336" v="5503" actId="20577"/>
          <ac:spMkLst>
            <pc:docMk/>
            <pc:sldMk cId="3835865837" sldId="258"/>
            <ac:spMk id="3" creationId="{95D875AB-56F4-E2BA-D5E9-07D7DAED86E9}"/>
          </ac:spMkLst>
        </pc:spChg>
        <pc:spChg chg="del">
          <ac:chgData name="Whitney Weber" userId="a8bb416d-e7f0-41fa-95e0-cb3470c131f0" providerId="ADAL" clId="{FEE48BAF-B68B-495C-84B6-ABAD650156C4}" dt="2023-04-17T20:18:24.213" v="53" actId="478"/>
          <ac:spMkLst>
            <pc:docMk/>
            <pc:sldMk cId="3835865837" sldId="258"/>
            <ac:spMk id="3" creationId="{B2F67BD0-253A-19CF-F2E1-4343A0A5C046}"/>
          </ac:spMkLst>
        </pc:spChg>
        <pc:spChg chg="add del mod">
          <ac:chgData name="Whitney Weber" userId="a8bb416d-e7f0-41fa-95e0-cb3470c131f0" providerId="ADAL" clId="{FEE48BAF-B68B-495C-84B6-ABAD650156C4}" dt="2023-04-17T20:14:38.238" v="1" actId="478"/>
          <ac:spMkLst>
            <pc:docMk/>
            <pc:sldMk cId="3835865837" sldId="258"/>
            <ac:spMk id="4" creationId="{A1A65FAE-161C-253B-3A8C-8C057D982D0D}"/>
          </ac:spMkLst>
        </pc:spChg>
        <pc:spChg chg="add del mod">
          <ac:chgData name="Whitney Weber" userId="a8bb416d-e7f0-41fa-95e0-cb3470c131f0" providerId="ADAL" clId="{FEE48BAF-B68B-495C-84B6-ABAD650156C4}" dt="2023-04-20T14:17:19.450" v="403" actId="478"/>
          <ac:spMkLst>
            <pc:docMk/>
            <pc:sldMk cId="3835865837" sldId="258"/>
            <ac:spMk id="5" creationId="{24AC5737-E1A0-6CD6-79E0-7EF721B23426}"/>
          </ac:spMkLst>
        </pc:spChg>
        <pc:spChg chg="add mod">
          <ac:chgData name="Whitney Weber" userId="a8bb416d-e7f0-41fa-95e0-cb3470c131f0" providerId="ADAL" clId="{FEE48BAF-B68B-495C-84B6-ABAD650156C4}" dt="2023-04-25T18:46:46.031" v="690" actId="13926"/>
          <ac:spMkLst>
            <pc:docMk/>
            <pc:sldMk cId="3835865837" sldId="258"/>
            <ac:spMk id="6" creationId="{D02556FB-2CC3-5FAB-D870-0F10F3C685F4}"/>
          </ac:spMkLst>
        </pc:spChg>
        <pc:spChg chg="add mod">
          <ac:chgData name="Whitney Weber" userId="a8bb416d-e7f0-41fa-95e0-cb3470c131f0" providerId="ADAL" clId="{FEE48BAF-B68B-495C-84B6-ABAD650156C4}" dt="2023-04-26T20:03:39.687" v="5618" actId="20577"/>
          <ac:spMkLst>
            <pc:docMk/>
            <pc:sldMk cId="3835865837" sldId="258"/>
            <ac:spMk id="7" creationId="{B45DE01C-ADC1-A18E-CB71-53F06678F7EB}"/>
          </ac:spMkLst>
        </pc:spChg>
        <pc:spChg chg="add mod topLvl">
          <ac:chgData name="Whitney Weber" userId="a8bb416d-e7f0-41fa-95e0-cb3470c131f0" providerId="ADAL" clId="{FEE48BAF-B68B-495C-84B6-ABAD650156C4}" dt="2023-04-26T20:04:42.354" v="5648" actId="164"/>
          <ac:spMkLst>
            <pc:docMk/>
            <pc:sldMk cId="3835865837" sldId="258"/>
            <ac:spMk id="8" creationId="{5D15E64D-5C93-D78E-630E-5C3C05BF98FD}"/>
          </ac:spMkLst>
        </pc:spChg>
        <pc:grpChg chg="add del mod">
          <ac:chgData name="Whitney Weber" userId="a8bb416d-e7f0-41fa-95e0-cb3470c131f0" providerId="ADAL" clId="{FEE48BAF-B68B-495C-84B6-ABAD650156C4}" dt="2023-04-26T20:04:21.938" v="5627" actId="165"/>
          <ac:grpSpMkLst>
            <pc:docMk/>
            <pc:sldMk cId="3835865837" sldId="258"/>
            <ac:grpSpMk id="9" creationId="{58919315-3773-EFC0-26C0-F4007EF8070F}"/>
          </ac:grpSpMkLst>
        </pc:grpChg>
        <pc:grpChg chg="add del mod">
          <ac:chgData name="Whitney Weber" userId="a8bb416d-e7f0-41fa-95e0-cb3470c131f0" providerId="ADAL" clId="{FEE48BAF-B68B-495C-84B6-ABAD650156C4}" dt="2023-04-26T19:54:06.371" v="5560" actId="165"/>
          <ac:grpSpMkLst>
            <pc:docMk/>
            <pc:sldMk cId="3835865837" sldId="258"/>
            <ac:grpSpMk id="11" creationId="{691EDBF7-98E8-6F0F-28A7-C56C60D4C6B9}"/>
          </ac:grpSpMkLst>
        </pc:grpChg>
        <pc:grpChg chg="add mod">
          <ac:chgData name="Whitney Weber" userId="a8bb416d-e7f0-41fa-95e0-cb3470c131f0" providerId="ADAL" clId="{FEE48BAF-B68B-495C-84B6-ABAD650156C4}" dt="2023-04-26T20:04:42.354" v="5648" actId="164"/>
          <ac:grpSpMkLst>
            <pc:docMk/>
            <pc:sldMk cId="3835865837" sldId="258"/>
            <ac:grpSpMk id="12" creationId="{7D01AF2D-10AF-ECB4-2785-B39E915ED3DC}"/>
          </ac:grpSpMkLst>
        </pc:grpChg>
        <pc:picChg chg="add mod">
          <ac:chgData name="Whitney Weber" userId="a8bb416d-e7f0-41fa-95e0-cb3470c131f0" providerId="ADAL" clId="{FEE48BAF-B68B-495C-84B6-ABAD650156C4}" dt="2023-04-25T18:43:17.121" v="657"/>
          <ac:picMkLst>
            <pc:docMk/>
            <pc:sldMk cId="3835865837" sldId="258"/>
            <ac:picMk id="4" creationId="{795EB24A-5E70-C481-F5BB-1347F669A10C}"/>
          </ac:picMkLst>
        </pc:picChg>
        <pc:picChg chg="add mod topLvl">
          <ac:chgData name="Whitney Weber" userId="a8bb416d-e7f0-41fa-95e0-cb3470c131f0" providerId="ADAL" clId="{FEE48BAF-B68B-495C-84B6-ABAD650156C4}" dt="2023-04-26T20:04:42.354" v="5648" actId="164"/>
          <ac:picMkLst>
            <pc:docMk/>
            <pc:sldMk cId="3835865837" sldId="258"/>
            <ac:picMk id="10" creationId="{28592D98-3A1A-22E6-36E6-27E2E570F30A}"/>
          </ac:picMkLst>
        </pc:picChg>
        <pc:cxnChg chg="add mod">
          <ac:chgData name="Whitney Weber" userId="a8bb416d-e7f0-41fa-95e0-cb3470c131f0" providerId="ADAL" clId="{FEE48BAF-B68B-495C-84B6-ABAD650156C4}" dt="2023-04-25T18:43:17.121" v="657"/>
          <ac:cxnSpMkLst>
            <pc:docMk/>
            <pc:sldMk cId="3835865837" sldId="258"/>
            <ac:cxnSpMk id="5" creationId="{20F78D56-647B-15CD-45BD-1188827AF6AD}"/>
          </ac:cxnSpMkLst>
        </pc:cxnChg>
      </pc:sldChg>
      <pc:sldChg chg="addSp delSp modSp new mod modAnim modNotesTx">
        <pc:chgData name="Whitney Weber" userId="a8bb416d-e7f0-41fa-95e0-cb3470c131f0" providerId="ADAL" clId="{FEE48BAF-B68B-495C-84B6-ABAD650156C4}" dt="2023-04-26T20:11:25.835" v="5900"/>
        <pc:sldMkLst>
          <pc:docMk/>
          <pc:sldMk cId="1214267746" sldId="259"/>
        </pc:sldMkLst>
        <pc:spChg chg="mod">
          <ac:chgData name="Whitney Weber" userId="a8bb416d-e7f0-41fa-95e0-cb3470c131f0" providerId="ADAL" clId="{FEE48BAF-B68B-495C-84B6-ABAD650156C4}" dt="2023-04-25T19:42:32.430" v="1173" actId="1036"/>
          <ac:spMkLst>
            <pc:docMk/>
            <pc:sldMk cId="1214267746" sldId="259"/>
            <ac:spMk id="2" creationId="{EC8D50F3-CB4A-D604-CE4C-19026C33A519}"/>
          </ac:spMkLst>
        </pc:spChg>
        <pc:spChg chg="del">
          <ac:chgData name="Whitney Weber" userId="a8bb416d-e7f0-41fa-95e0-cb3470c131f0" providerId="ADAL" clId="{FEE48BAF-B68B-495C-84B6-ABAD650156C4}" dt="2023-04-25T19:26:52.514" v="703" actId="478"/>
          <ac:spMkLst>
            <pc:docMk/>
            <pc:sldMk cId="1214267746" sldId="259"/>
            <ac:spMk id="3" creationId="{ACDD62D0-278B-A82B-EFB1-27F8D21FF826}"/>
          </ac:spMkLst>
        </pc:spChg>
        <pc:spChg chg="add mod">
          <ac:chgData name="Whitney Weber" userId="a8bb416d-e7f0-41fa-95e0-cb3470c131f0" providerId="ADAL" clId="{FEE48BAF-B68B-495C-84B6-ABAD650156C4}" dt="2023-04-26T20:06:31.195" v="5711" actId="20577"/>
          <ac:spMkLst>
            <pc:docMk/>
            <pc:sldMk cId="1214267746" sldId="259"/>
            <ac:spMk id="18" creationId="{BAAE3C4B-FEFD-494C-E751-6ED09B4170C9}"/>
          </ac:spMkLst>
        </pc:spChg>
        <pc:spChg chg="add mod">
          <ac:chgData name="Whitney Weber" userId="a8bb416d-e7f0-41fa-95e0-cb3470c131f0" providerId="ADAL" clId="{FEE48BAF-B68B-495C-84B6-ABAD650156C4}" dt="2023-04-26T20:06:52.520" v="5756" actId="20577"/>
          <ac:spMkLst>
            <pc:docMk/>
            <pc:sldMk cId="1214267746" sldId="259"/>
            <ac:spMk id="20" creationId="{59AC06F3-03BA-A1C5-6247-CA150506D949}"/>
          </ac:spMkLst>
        </pc:spChg>
        <pc:spChg chg="add mod topLvl">
          <ac:chgData name="Whitney Weber" userId="a8bb416d-e7f0-41fa-95e0-cb3470c131f0" providerId="ADAL" clId="{FEE48BAF-B68B-495C-84B6-ABAD650156C4}" dt="2023-04-26T20:10:04.978" v="5895" actId="164"/>
          <ac:spMkLst>
            <pc:docMk/>
            <pc:sldMk cId="1214267746" sldId="259"/>
            <ac:spMk id="21" creationId="{CFD91AEA-95E5-3A46-8B2F-A68103E6A180}"/>
          </ac:spMkLst>
        </pc:spChg>
        <pc:spChg chg="add mod topLvl">
          <ac:chgData name="Whitney Weber" userId="a8bb416d-e7f0-41fa-95e0-cb3470c131f0" providerId="ADAL" clId="{FEE48BAF-B68B-495C-84B6-ABAD650156C4}" dt="2023-04-26T20:08:10.585" v="5874" actId="20577"/>
          <ac:spMkLst>
            <pc:docMk/>
            <pc:sldMk cId="1214267746" sldId="259"/>
            <ac:spMk id="22" creationId="{CBA2AFA2-128C-D77D-EA80-E6149D27E67C}"/>
          </ac:spMkLst>
        </pc:spChg>
        <pc:spChg chg="add mod">
          <ac:chgData name="Whitney Weber" userId="a8bb416d-e7f0-41fa-95e0-cb3470c131f0" providerId="ADAL" clId="{FEE48BAF-B68B-495C-84B6-ABAD650156C4}" dt="2023-04-25T19:38:48.532" v="968" actId="207"/>
          <ac:spMkLst>
            <pc:docMk/>
            <pc:sldMk cId="1214267746" sldId="259"/>
            <ac:spMk id="26" creationId="{2B0BFD09-7D64-A164-10E6-0BCDD4DFA08B}"/>
          </ac:spMkLst>
        </pc:spChg>
        <pc:spChg chg="add mod">
          <ac:chgData name="Whitney Weber" userId="a8bb416d-e7f0-41fa-95e0-cb3470c131f0" providerId="ADAL" clId="{FEE48BAF-B68B-495C-84B6-ABAD650156C4}" dt="2023-04-26T20:10:04.978" v="5895" actId="164"/>
          <ac:spMkLst>
            <pc:docMk/>
            <pc:sldMk cId="1214267746" sldId="259"/>
            <ac:spMk id="27" creationId="{57D73E72-6152-968B-6B08-71EEDF0B0A31}"/>
          </ac:spMkLst>
        </pc:spChg>
        <pc:spChg chg="add mod topLvl">
          <ac:chgData name="Whitney Weber" userId="a8bb416d-e7f0-41fa-95e0-cb3470c131f0" providerId="ADAL" clId="{FEE48BAF-B68B-495C-84B6-ABAD650156C4}" dt="2023-04-26T20:10:11.358" v="5896" actId="164"/>
          <ac:spMkLst>
            <pc:docMk/>
            <pc:sldMk cId="1214267746" sldId="259"/>
            <ac:spMk id="28" creationId="{9C19C2CC-65ED-5337-23DE-D512739E2FB5}"/>
          </ac:spMkLst>
        </pc:spChg>
        <pc:grpChg chg="add mod">
          <ac:chgData name="Whitney Weber" userId="a8bb416d-e7f0-41fa-95e0-cb3470c131f0" providerId="ADAL" clId="{FEE48BAF-B68B-495C-84B6-ABAD650156C4}" dt="2023-04-26T20:10:11.358" v="5896" actId="164"/>
          <ac:grpSpMkLst>
            <pc:docMk/>
            <pc:sldMk cId="1214267746" sldId="259"/>
            <ac:grpSpMk id="3" creationId="{80413ECB-3F39-4F08-FE40-D15607BBB47A}"/>
          </ac:grpSpMkLst>
        </pc:grpChg>
        <pc:grpChg chg="add del mod">
          <ac:chgData name="Whitney Weber" userId="a8bb416d-e7f0-41fa-95e0-cb3470c131f0" providerId="ADAL" clId="{FEE48BAF-B68B-495C-84B6-ABAD650156C4}" dt="2023-04-26T20:09:47.864" v="5893" actId="165"/>
          <ac:grpSpMkLst>
            <pc:docMk/>
            <pc:sldMk cId="1214267746" sldId="259"/>
            <ac:grpSpMk id="6" creationId="{DEE8FB0C-2826-B830-5C7D-079D6B4FC5BB}"/>
          </ac:grpSpMkLst>
        </pc:grpChg>
        <pc:grpChg chg="add mod">
          <ac:chgData name="Whitney Weber" userId="a8bb416d-e7f0-41fa-95e0-cb3470c131f0" providerId="ADAL" clId="{FEE48BAF-B68B-495C-84B6-ABAD650156C4}" dt="2023-04-26T20:10:04.978" v="5895" actId="164"/>
          <ac:grpSpMkLst>
            <pc:docMk/>
            <pc:sldMk cId="1214267746" sldId="259"/>
            <ac:grpSpMk id="8" creationId="{22FEDB47-2AE7-2139-F7CF-55A3301A54E8}"/>
          </ac:grpSpMkLst>
        </pc:grpChg>
        <pc:grpChg chg="add mod">
          <ac:chgData name="Whitney Weber" userId="a8bb416d-e7f0-41fa-95e0-cb3470c131f0" providerId="ADAL" clId="{FEE48BAF-B68B-495C-84B6-ABAD650156C4}" dt="2023-04-26T20:10:11.358" v="5896" actId="164"/>
          <ac:grpSpMkLst>
            <pc:docMk/>
            <pc:sldMk cId="1214267746" sldId="259"/>
            <ac:grpSpMk id="10" creationId="{F01BC9AB-F3C7-A2FB-85AC-32078B2EF847}"/>
          </ac:grpSpMkLst>
        </pc:grpChg>
        <pc:grpChg chg="add mod">
          <ac:chgData name="Whitney Weber" userId="a8bb416d-e7f0-41fa-95e0-cb3470c131f0" providerId="ADAL" clId="{FEE48BAF-B68B-495C-84B6-ABAD650156C4}" dt="2023-04-25T19:43:17.197" v="1216" actId="1036"/>
          <ac:grpSpMkLst>
            <pc:docMk/>
            <pc:sldMk cId="1214267746" sldId="259"/>
            <ac:grpSpMk id="19" creationId="{AE32CBB3-9203-A235-CB26-F25E498A273F}"/>
          </ac:grpSpMkLst>
        </pc:grpChg>
        <pc:grpChg chg="add del mod">
          <ac:chgData name="Whitney Weber" userId="a8bb416d-e7f0-41fa-95e0-cb3470c131f0" providerId="ADAL" clId="{FEE48BAF-B68B-495C-84B6-ABAD650156C4}" dt="2023-04-26T11:50:32.145" v="2463" actId="165"/>
          <ac:grpSpMkLst>
            <pc:docMk/>
            <pc:sldMk cId="1214267746" sldId="259"/>
            <ac:grpSpMk id="23" creationId="{B28AFD7C-FC20-A6CF-FA63-CD97B0F8BEBF}"/>
          </ac:grpSpMkLst>
        </pc:grpChg>
        <pc:grpChg chg="add del mod">
          <ac:chgData name="Whitney Weber" userId="a8bb416d-e7f0-41fa-95e0-cb3470c131f0" providerId="ADAL" clId="{FEE48BAF-B68B-495C-84B6-ABAD650156C4}" dt="2023-04-26T20:08:32.249" v="5875" actId="165"/>
          <ac:grpSpMkLst>
            <pc:docMk/>
            <pc:sldMk cId="1214267746" sldId="259"/>
            <ac:grpSpMk id="24" creationId="{880B2C22-63B3-65A9-3C43-F1E12DD578F6}"/>
          </ac:grpSpMkLst>
        </pc:grpChg>
        <pc:grpChg chg="add mod">
          <ac:chgData name="Whitney Weber" userId="a8bb416d-e7f0-41fa-95e0-cb3470c131f0" providerId="ADAL" clId="{FEE48BAF-B68B-495C-84B6-ABAD650156C4}" dt="2023-04-25T19:43:17.197" v="1216" actId="1036"/>
          <ac:grpSpMkLst>
            <pc:docMk/>
            <pc:sldMk cId="1214267746" sldId="259"/>
            <ac:grpSpMk id="25" creationId="{D797E821-54B4-00E3-D421-26010A48AD3A}"/>
          </ac:grpSpMkLst>
        </pc:grpChg>
        <pc:picChg chg="add mod">
          <ac:chgData name="Whitney Weber" userId="a8bb416d-e7f0-41fa-95e0-cb3470c131f0" providerId="ADAL" clId="{FEE48BAF-B68B-495C-84B6-ABAD650156C4}" dt="2023-04-25T18:43:20.073" v="658"/>
          <ac:picMkLst>
            <pc:docMk/>
            <pc:sldMk cId="1214267746" sldId="259"/>
            <ac:picMk id="4" creationId="{006EB355-25AE-4135-F03E-57E309CC3E69}"/>
          </ac:picMkLst>
        </pc:picChg>
        <pc:picChg chg="add mod modCrop">
          <ac:chgData name="Whitney Weber" userId="a8bb416d-e7f0-41fa-95e0-cb3470c131f0" providerId="ADAL" clId="{FEE48BAF-B68B-495C-84B6-ABAD650156C4}" dt="2023-04-25T19:33:29.972" v="787" actId="164"/>
          <ac:picMkLst>
            <pc:docMk/>
            <pc:sldMk cId="1214267746" sldId="259"/>
            <ac:picMk id="7" creationId="{A939D718-9AF0-5907-C2F4-C292D5D56453}"/>
          </ac:picMkLst>
        </pc:picChg>
        <pc:picChg chg="add mod">
          <ac:chgData name="Whitney Weber" userId="a8bb416d-e7f0-41fa-95e0-cb3470c131f0" providerId="ADAL" clId="{FEE48BAF-B68B-495C-84B6-ABAD650156C4}" dt="2023-04-25T19:37:11.852" v="951" actId="164"/>
          <ac:picMkLst>
            <pc:docMk/>
            <pc:sldMk cId="1214267746" sldId="259"/>
            <ac:picMk id="9" creationId="{0DCDA29E-7062-036E-B4A2-D924E1089C75}"/>
          </ac:picMkLst>
        </pc:picChg>
        <pc:picChg chg="add del mod">
          <ac:chgData name="Whitney Weber" userId="a8bb416d-e7f0-41fa-95e0-cb3470c131f0" providerId="ADAL" clId="{FEE48BAF-B68B-495C-84B6-ABAD650156C4}" dt="2023-04-25T19:27:57.918" v="716" actId="478"/>
          <ac:picMkLst>
            <pc:docMk/>
            <pc:sldMk cId="1214267746" sldId="259"/>
            <ac:picMk id="11" creationId="{07D20764-F54A-4C5A-C023-1E63B9186F69}"/>
          </ac:picMkLst>
        </pc:picChg>
        <pc:picChg chg="add del mod">
          <ac:chgData name="Whitney Weber" userId="a8bb416d-e7f0-41fa-95e0-cb3470c131f0" providerId="ADAL" clId="{FEE48BAF-B68B-495C-84B6-ABAD650156C4}" dt="2023-04-25T19:28:06.152" v="718" actId="478"/>
          <ac:picMkLst>
            <pc:docMk/>
            <pc:sldMk cId="1214267746" sldId="259"/>
            <ac:picMk id="13" creationId="{9741494C-AC56-C8C8-8F0E-A9FB0A22B58A}"/>
          </ac:picMkLst>
        </pc:picChg>
        <pc:picChg chg="add mod ord topLvl">
          <ac:chgData name="Whitney Weber" userId="a8bb416d-e7f0-41fa-95e0-cb3470c131f0" providerId="ADAL" clId="{FEE48BAF-B68B-495C-84B6-ABAD650156C4}" dt="2023-04-26T20:10:04.978" v="5895" actId="164"/>
          <ac:picMkLst>
            <pc:docMk/>
            <pc:sldMk cId="1214267746" sldId="259"/>
            <ac:picMk id="15" creationId="{BB70FFC2-FF5B-97E8-B0ED-4CD703E05005}"/>
          </ac:picMkLst>
        </pc:picChg>
        <pc:picChg chg="add mod topLvl">
          <ac:chgData name="Whitney Weber" userId="a8bb416d-e7f0-41fa-95e0-cb3470c131f0" providerId="ADAL" clId="{FEE48BAF-B68B-495C-84B6-ABAD650156C4}" dt="2023-04-26T11:51:00.409" v="2480" actId="164"/>
          <ac:picMkLst>
            <pc:docMk/>
            <pc:sldMk cId="1214267746" sldId="259"/>
            <ac:picMk id="17" creationId="{5D052E6E-A0BE-3192-1E0A-8190049E74C8}"/>
          </ac:picMkLst>
        </pc:picChg>
        <pc:cxnChg chg="add mod">
          <ac:chgData name="Whitney Weber" userId="a8bb416d-e7f0-41fa-95e0-cb3470c131f0" providerId="ADAL" clId="{FEE48BAF-B68B-495C-84B6-ABAD650156C4}" dt="2023-04-25T18:43:20.073" v="658"/>
          <ac:cxnSpMkLst>
            <pc:docMk/>
            <pc:sldMk cId="1214267746" sldId="259"/>
            <ac:cxnSpMk id="5" creationId="{E2113609-AC4B-17EB-959E-AE72D6A02837}"/>
          </ac:cxnSpMkLst>
        </pc:cxnChg>
      </pc:sldChg>
      <pc:sldChg chg="addSp delSp modSp new mod">
        <pc:chgData name="Whitney Weber" userId="a8bb416d-e7f0-41fa-95e0-cb3470c131f0" providerId="ADAL" clId="{FEE48BAF-B68B-495C-84B6-ABAD650156C4}" dt="2023-04-26T18:11:41.910" v="4553" actId="14100"/>
        <pc:sldMkLst>
          <pc:docMk/>
          <pc:sldMk cId="54425517" sldId="260"/>
        </pc:sldMkLst>
        <pc:spChg chg="mod">
          <ac:chgData name="Whitney Weber" userId="a8bb416d-e7f0-41fa-95e0-cb3470c131f0" providerId="ADAL" clId="{FEE48BAF-B68B-495C-84B6-ABAD650156C4}" dt="2023-04-26T18:11:41.910" v="4553" actId="14100"/>
          <ac:spMkLst>
            <pc:docMk/>
            <pc:sldMk cId="54425517" sldId="260"/>
            <ac:spMk id="2" creationId="{F797E9A8-3C78-2B17-C230-2A2E572AC5EE}"/>
          </ac:spMkLst>
        </pc:spChg>
        <pc:spChg chg="del mod">
          <ac:chgData name="Whitney Weber" userId="a8bb416d-e7f0-41fa-95e0-cb3470c131f0" providerId="ADAL" clId="{FEE48BAF-B68B-495C-84B6-ABAD650156C4}" dt="2023-04-25T20:30:34.368" v="2152" actId="26606"/>
          <ac:spMkLst>
            <pc:docMk/>
            <pc:sldMk cId="54425517" sldId="260"/>
            <ac:spMk id="3" creationId="{E9F591C0-E177-5536-7D27-B9D81E27FDCF}"/>
          </ac:spMkLst>
        </pc:spChg>
        <pc:spChg chg="add mod">
          <ac:chgData name="Whitney Weber" userId="a8bb416d-e7f0-41fa-95e0-cb3470c131f0" providerId="ADAL" clId="{FEE48BAF-B68B-495C-84B6-ABAD650156C4}" dt="2023-04-26T18:07:53.974" v="4386" actId="164"/>
          <ac:spMkLst>
            <pc:docMk/>
            <pc:sldMk cId="54425517" sldId="260"/>
            <ac:spMk id="11" creationId="{CED5185A-E905-5C4C-355D-10D15548F4D1}"/>
          </ac:spMkLst>
        </pc:spChg>
        <pc:spChg chg="mod topLvl">
          <ac:chgData name="Whitney Weber" userId="a8bb416d-e7f0-41fa-95e0-cb3470c131f0" providerId="ADAL" clId="{FEE48BAF-B68B-495C-84B6-ABAD650156C4}" dt="2023-04-26T18:07:30.830" v="4365" actId="164"/>
          <ac:spMkLst>
            <pc:docMk/>
            <pc:sldMk cId="54425517" sldId="260"/>
            <ac:spMk id="14" creationId="{E544A2B0-CC8E-967F-33C6-D0A5A60223A8}"/>
          </ac:spMkLst>
        </pc:spChg>
        <pc:spChg chg="mod topLvl">
          <ac:chgData name="Whitney Weber" userId="a8bb416d-e7f0-41fa-95e0-cb3470c131f0" providerId="ADAL" clId="{FEE48BAF-B68B-495C-84B6-ABAD650156C4}" dt="2023-04-26T18:07:20.041" v="4363" actId="164"/>
          <ac:spMkLst>
            <pc:docMk/>
            <pc:sldMk cId="54425517" sldId="260"/>
            <ac:spMk id="15" creationId="{86348462-ED0B-5401-ACA1-E75EC4CCBB0F}"/>
          </ac:spMkLst>
        </pc:spChg>
        <pc:spChg chg="mod topLvl">
          <ac:chgData name="Whitney Weber" userId="a8bb416d-e7f0-41fa-95e0-cb3470c131f0" providerId="ADAL" clId="{FEE48BAF-B68B-495C-84B6-ABAD650156C4}" dt="2023-04-26T18:07:53.974" v="4386" actId="164"/>
          <ac:spMkLst>
            <pc:docMk/>
            <pc:sldMk cId="54425517" sldId="260"/>
            <ac:spMk id="16" creationId="{329E7EED-2FBE-F5AC-6C9F-BA47E9CA921B}"/>
          </ac:spMkLst>
        </pc:spChg>
        <pc:spChg chg="add del mod topLvl">
          <ac:chgData name="Whitney Weber" userId="a8bb416d-e7f0-41fa-95e0-cb3470c131f0" providerId="ADAL" clId="{FEE48BAF-B68B-495C-84B6-ABAD650156C4}" dt="2023-04-26T18:11:34.926" v="4552" actId="207"/>
          <ac:spMkLst>
            <pc:docMk/>
            <pc:sldMk cId="54425517" sldId="260"/>
            <ac:spMk id="21" creationId="{269A81E8-3D73-527A-F724-EF23384443D6}"/>
          </ac:spMkLst>
        </pc:spChg>
        <pc:grpChg chg="add mod">
          <ac:chgData name="Whitney Weber" userId="a8bb416d-e7f0-41fa-95e0-cb3470c131f0" providerId="ADAL" clId="{FEE48BAF-B68B-495C-84B6-ABAD650156C4}" dt="2023-04-25T19:47:54.934" v="1536"/>
          <ac:grpSpMkLst>
            <pc:docMk/>
            <pc:sldMk cId="54425517" sldId="260"/>
            <ac:grpSpMk id="4" creationId="{8CEF11E6-8181-401A-3333-AB1A6C3266B4}"/>
          </ac:grpSpMkLst>
        </pc:grpChg>
        <pc:grpChg chg="del mod">
          <ac:chgData name="Whitney Weber" userId="a8bb416d-e7f0-41fa-95e0-cb3470c131f0" providerId="ADAL" clId="{FEE48BAF-B68B-495C-84B6-ABAD650156C4}" dt="2023-04-26T18:07:04.442" v="4361" actId="165"/>
          <ac:grpSpMkLst>
            <pc:docMk/>
            <pc:sldMk cId="54425517" sldId="260"/>
            <ac:grpSpMk id="13" creationId="{E38FBD71-4B64-D3AC-9FD7-DFFFAE56A8D7}"/>
          </ac:grpSpMkLst>
        </pc:grpChg>
        <pc:grpChg chg="add mod">
          <ac:chgData name="Whitney Weber" userId="a8bb416d-e7f0-41fa-95e0-cb3470c131f0" providerId="ADAL" clId="{FEE48BAF-B68B-495C-84B6-ABAD650156C4}" dt="2023-04-26T18:08:30.090" v="4436" actId="408"/>
          <ac:grpSpMkLst>
            <pc:docMk/>
            <pc:sldMk cId="54425517" sldId="260"/>
            <ac:grpSpMk id="17" creationId="{FAE0D1D6-A519-AECD-040F-BA690AB492B9}"/>
          </ac:grpSpMkLst>
        </pc:grpChg>
        <pc:grpChg chg="add mod">
          <ac:chgData name="Whitney Weber" userId="a8bb416d-e7f0-41fa-95e0-cb3470c131f0" providerId="ADAL" clId="{FEE48BAF-B68B-495C-84B6-ABAD650156C4}" dt="2023-04-26T18:07:30.830" v="4365" actId="164"/>
          <ac:grpSpMkLst>
            <pc:docMk/>
            <pc:sldMk cId="54425517" sldId="260"/>
            <ac:grpSpMk id="18" creationId="{95D2BD7B-8AF1-5530-4B64-8EB018FFC9CF}"/>
          </ac:grpSpMkLst>
        </pc:grpChg>
        <pc:grpChg chg="add mod">
          <ac:chgData name="Whitney Weber" userId="a8bb416d-e7f0-41fa-95e0-cb3470c131f0" providerId="ADAL" clId="{FEE48BAF-B68B-495C-84B6-ABAD650156C4}" dt="2023-04-26T18:08:44.978" v="4457" actId="1037"/>
          <ac:grpSpMkLst>
            <pc:docMk/>
            <pc:sldMk cId="54425517" sldId="260"/>
            <ac:grpSpMk id="19" creationId="{5D523123-1808-4496-A406-693FA26C3FFA}"/>
          </ac:grpSpMkLst>
        </pc:grpChg>
        <pc:grpChg chg="add del mod">
          <ac:chgData name="Whitney Weber" userId="a8bb416d-e7f0-41fa-95e0-cb3470c131f0" providerId="ADAL" clId="{FEE48BAF-B68B-495C-84B6-ABAD650156C4}" dt="2023-04-26T18:10:27.212" v="4503" actId="165"/>
          <ac:grpSpMkLst>
            <pc:docMk/>
            <pc:sldMk cId="54425517" sldId="260"/>
            <ac:grpSpMk id="20" creationId="{2562D56D-8050-DF50-55C8-29B067036E62}"/>
          </ac:grpSpMkLst>
        </pc:grpChg>
        <pc:graphicFrameChg chg="add del mod">
          <ac:chgData name="Whitney Weber" userId="a8bb416d-e7f0-41fa-95e0-cb3470c131f0" providerId="ADAL" clId="{FEE48BAF-B68B-495C-84B6-ABAD650156C4}" dt="2023-04-26T18:06:52.516" v="4339" actId="18245"/>
          <ac:graphicFrameMkLst>
            <pc:docMk/>
            <pc:sldMk cId="54425517" sldId="260"/>
            <ac:graphicFrameMk id="12" creationId="{6C7C7EB5-5558-FB20-FAB5-E1848BE99738}"/>
          </ac:graphicFrameMkLst>
        </pc:graphicFrameChg>
        <pc:picChg chg="mod">
          <ac:chgData name="Whitney Weber" userId="a8bb416d-e7f0-41fa-95e0-cb3470c131f0" providerId="ADAL" clId="{FEE48BAF-B68B-495C-84B6-ABAD650156C4}" dt="2023-04-25T19:47:54.934" v="1536"/>
          <ac:picMkLst>
            <pc:docMk/>
            <pc:sldMk cId="54425517" sldId="260"/>
            <ac:picMk id="5" creationId="{E70CD9AB-4F27-A500-8870-E2CD34082361}"/>
          </ac:picMkLst>
        </pc:picChg>
        <pc:picChg chg="add mod">
          <ac:chgData name="Whitney Weber" userId="a8bb416d-e7f0-41fa-95e0-cb3470c131f0" providerId="ADAL" clId="{FEE48BAF-B68B-495C-84B6-ABAD650156C4}" dt="2023-04-26T18:07:53.974" v="4386" actId="164"/>
          <ac:picMkLst>
            <pc:docMk/>
            <pc:sldMk cId="54425517" sldId="260"/>
            <ac:picMk id="7" creationId="{2BCA5965-C165-358E-D214-7ADB78D12C84}"/>
          </ac:picMkLst>
        </pc:picChg>
        <pc:picChg chg="add mod">
          <ac:chgData name="Whitney Weber" userId="a8bb416d-e7f0-41fa-95e0-cb3470c131f0" providerId="ADAL" clId="{FEE48BAF-B68B-495C-84B6-ABAD650156C4}" dt="2023-04-26T18:07:30.830" v="4365" actId="164"/>
          <ac:picMkLst>
            <pc:docMk/>
            <pc:sldMk cId="54425517" sldId="260"/>
            <ac:picMk id="8" creationId="{C7B077A0-FFAE-8FBB-05DA-C246992A51AD}"/>
          </ac:picMkLst>
        </pc:picChg>
        <pc:picChg chg="add mod">
          <ac:chgData name="Whitney Weber" userId="a8bb416d-e7f0-41fa-95e0-cb3470c131f0" providerId="ADAL" clId="{FEE48BAF-B68B-495C-84B6-ABAD650156C4}" dt="2023-04-26T18:07:20.041" v="4363" actId="164"/>
          <ac:picMkLst>
            <pc:docMk/>
            <pc:sldMk cId="54425517" sldId="260"/>
            <ac:picMk id="10" creationId="{2A6DA087-8B80-92F5-6FF7-7F1F12A114AD}"/>
          </ac:picMkLst>
        </pc:picChg>
        <pc:picChg chg="add del mod topLvl">
          <ac:chgData name="Whitney Weber" userId="a8bb416d-e7f0-41fa-95e0-cb3470c131f0" providerId="ADAL" clId="{FEE48BAF-B68B-495C-84B6-ABAD650156C4}" dt="2023-04-26T18:10:38.405" v="4508" actId="478"/>
          <ac:picMkLst>
            <pc:docMk/>
            <pc:sldMk cId="54425517" sldId="260"/>
            <ac:picMk id="22" creationId="{F6FD1F66-C809-70E8-C9C1-5B8E3439EB02}"/>
          </ac:picMkLst>
        </pc:picChg>
        <pc:picChg chg="add del">
          <ac:chgData name="Whitney Weber" userId="a8bb416d-e7f0-41fa-95e0-cb3470c131f0" providerId="ADAL" clId="{FEE48BAF-B68B-495C-84B6-ABAD650156C4}" dt="2023-04-26T18:10:34.577" v="4506" actId="22"/>
          <ac:picMkLst>
            <pc:docMk/>
            <pc:sldMk cId="54425517" sldId="260"/>
            <ac:picMk id="24" creationId="{06A2EB60-6EDE-7A51-6437-A045B705EDCE}"/>
          </ac:picMkLst>
        </pc:picChg>
        <pc:picChg chg="add mod">
          <ac:chgData name="Whitney Weber" userId="a8bb416d-e7f0-41fa-95e0-cb3470c131f0" providerId="ADAL" clId="{FEE48BAF-B68B-495C-84B6-ABAD650156C4}" dt="2023-04-26T18:10:45.987" v="4510" actId="1076"/>
          <ac:picMkLst>
            <pc:docMk/>
            <pc:sldMk cId="54425517" sldId="260"/>
            <ac:picMk id="26" creationId="{107E2B72-9478-262F-8046-66A9ED7A70D8}"/>
          </ac:picMkLst>
        </pc:picChg>
        <pc:cxnChg chg="mod">
          <ac:chgData name="Whitney Weber" userId="a8bb416d-e7f0-41fa-95e0-cb3470c131f0" providerId="ADAL" clId="{FEE48BAF-B68B-495C-84B6-ABAD650156C4}" dt="2023-04-25T19:47:54.934" v="1536"/>
          <ac:cxnSpMkLst>
            <pc:docMk/>
            <pc:sldMk cId="54425517" sldId="260"/>
            <ac:cxnSpMk id="6" creationId="{95645A12-1AC4-AA4A-F124-FF59BA0ED50B}"/>
          </ac:cxnSpMkLst>
        </pc:cxnChg>
      </pc:sldChg>
      <pc:sldChg chg="addSp delSp modSp add mod">
        <pc:chgData name="Whitney Weber" userId="a8bb416d-e7f0-41fa-95e0-cb3470c131f0" providerId="ADAL" clId="{FEE48BAF-B68B-495C-84B6-ABAD650156C4}" dt="2023-04-26T18:05:33.438" v="4300" actId="478"/>
        <pc:sldMkLst>
          <pc:docMk/>
          <pc:sldMk cId="2367976028" sldId="261"/>
        </pc:sldMkLst>
        <pc:spChg chg="mod">
          <ac:chgData name="Whitney Weber" userId="a8bb416d-e7f0-41fa-95e0-cb3470c131f0" providerId="ADAL" clId="{FEE48BAF-B68B-495C-84B6-ABAD650156C4}" dt="2023-04-25T19:58:55.380" v="1554" actId="20577"/>
          <ac:spMkLst>
            <pc:docMk/>
            <pc:sldMk cId="2367976028" sldId="261"/>
            <ac:spMk id="2" creationId="{F797E9A8-3C78-2B17-C230-2A2E572AC5EE}"/>
          </ac:spMkLst>
        </pc:spChg>
        <pc:spChg chg="mod">
          <ac:chgData name="Whitney Weber" userId="a8bb416d-e7f0-41fa-95e0-cb3470c131f0" providerId="ADAL" clId="{FEE48BAF-B68B-495C-84B6-ABAD650156C4}" dt="2023-04-25T20:21:58.672" v="1938" actId="113"/>
          <ac:spMkLst>
            <pc:docMk/>
            <pc:sldMk cId="2367976028" sldId="261"/>
            <ac:spMk id="3" creationId="{E9F591C0-E177-5536-7D27-B9D81E27FDCF}"/>
          </ac:spMkLst>
        </pc:spChg>
        <pc:picChg chg="add mod">
          <ac:chgData name="Whitney Weber" userId="a8bb416d-e7f0-41fa-95e0-cb3470c131f0" providerId="ADAL" clId="{FEE48BAF-B68B-495C-84B6-ABAD650156C4}" dt="2023-04-25T20:10:23.440" v="1913" actId="1076"/>
          <ac:picMkLst>
            <pc:docMk/>
            <pc:sldMk cId="2367976028" sldId="261"/>
            <ac:picMk id="7" creationId="{5B37F296-E1A0-13EA-FD9D-022B536EFD05}"/>
          </ac:picMkLst>
        </pc:picChg>
        <pc:picChg chg="add del mod">
          <ac:chgData name="Whitney Weber" userId="a8bb416d-e7f0-41fa-95e0-cb3470c131f0" providerId="ADAL" clId="{FEE48BAF-B68B-495C-84B6-ABAD650156C4}" dt="2023-04-26T18:05:33.438" v="4300" actId="478"/>
          <ac:picMkLst>
            <pc:docMk/>
            <pc:sldMk cId="2367976028" sldId="261"/>
            <ac:picMk id="8" creationId="{8D814219-11A3-0BAF-D8D1-74B5002C0BBC}"/>
          </ac:picMkLst>
        </pc:picChg>
      </pc:sldChg>
      <pc:sldChg chg="modSp add mod">
        <pc:chgData name="Whitney Weber" userId="a8bb416d-e7f0-41fa-95e0-cb3470c131f0" providerId="ADAL" clId="{FEE48BAF-B68B-495C-84B6-ABAD650156C4}" dt="2023-04-26T20:12:23.067" v="5903" actId="6549"/>
        <pc:sldMkLst>
          <pc:docMk/>
          <pc:sldMk cId="990980674" sldId="262"/>
        </pc:sldMkLst>
        <pc:spChg chg="mod">
          <ac:chgData name="Whitney Weber" userId="a8bb416d-e7f0-41fa-95e0-cb3470c131f0" providerId="ADAL" clId="{FEE48BAF-B68B-495C-84B6-ABAD650156C4}" dt="2023-04-26T20:12:23.067" v="5903" actId="6549"/>
          <ac:spMkLst>
            <pc:docMk/>
            <pc:sldMk cId="990980674" sldId="262"/>
            <ac:spMk id="3" creationId="{E9F591C0-E177-5536-7D27-B9D81E27FDCF}"/>
          </ac:spMkLst>
        </pc:spChg>
      </pc:sldChg>
      <pc:sldChg chg="addSp delSp modSp add mod">
        <pc:chgData name="Whitney Weber" userId="a8bb416d-e7f0-41fa-95e0-cb3470c131f0" providerId="ADAL" clId="{FEE48BAF-B68B-495C-84B6-ABAD650156C4}" dt="2023-04-26T18:05:38.076" v="4301" actId="478"/>
        <pc:sldMkLst>
          <pc:docMk/>
          <pc:sldMk cId="3969414192" sldId="263"/>
        </pc:sldMkLst>
        <pc:spChg chg="mod">
          <ac:chgData name="Whitney Weber" userId="a8bb416d-e7f0-41fa-95e0-cb3470c131f0" providerId="ADAL" clId="{FEE48BAF-B68B-495C-84B6-ABAD650156C4}" dt="2023-04-25T20:35:20.908" v="2211" actId="20577"/>
          <ac:spMkLst>
            <pc:docMk/>
            <pc:sldMk cId="3969414192" sldId="263"/>
            <ac:spMk id="2" creationId="{F797E9A8-3C78-2B17-C230-2A2E572AC5EE}"/>
          </ac:spMkLst>
        </pc:spChg>
        <pc:spChg chg="mod">
          <ac:chgData name="Whitney Weber" userId="a8bb416d-e7f0-41fa-95e0-cb3470c131f0" providerId="ADAL" clId="{FEE48BAF-B68B-495C-84B6-ABAD650156C4}" dt="2023-04-26T12:10:07.085" v="2803" actId="20577"/>
          <ac:spMkLst>
            <pc:docMk/>
            <pc:sldMk cId="3969414192" sldId="263"/>
            <ac:spMk id="3" creationId="{E9F591C0-E177-5536-7D27-B9D81E27FDCF}"/>
          </ac:spMkLst>
        </pc:spChg>
        <pc:spChg chg="add del mod">
          <ac:chgData name="Whitney Weber" userId="a8bb416d-e7f0-41fa-95e0-cb3470c131f0" providerId="ADAL" clId="{FEE48BAF-B68B-495C-84B6-ABAD650156C4}" dt="2023-04-25T20:36:32.299" v="2217" actId="767"/>
          <ac:spMkLst>
            <pc:docMk/>
            <pc:sldMk cId="3969414192" sldId="263"/>
            <ac:spMk id="10" creationId="{03B38E08-FC07-B843-4A68-9F27E95C6F8C}"/>
          </ac:spMkLst>
        </pc:spChg>
        <pc:picChg chg="del">
          <ac:chgData name="Whitney Weber" userId="a8bb416d-e7f0-41fa-95e0-cb3470c131f0" providerId="ADAL" clId="{FEE48BAF-B68B-495C-84B6-ABAD650156C4}" dt="2023-04-25T20:31:54" v="2156" actId="478"/>
          <ac:picMkLst>
            <pc:docMk/>
            <pc:sldMk cId="3969414192" sldId="263"/>
            <ac:picMk id="7" creationId="{5B37F296-E1A0-13EA-FD9D-022B536EFD05}"/>
          </ac:picMkLst>
        </pc:picChg>
        <pc:picChg chg="add mod">
          <ac:chgData name="Whitney Weber" userId="a8bb416d-e7f0-41fa-95e0-cb3470c131f0" providerId="ADAL" clId="{FEE48BAF-B68B-495C-84B6-ABAD650156C4}" dt="2023-04-26T12:07:22.880" v="2796" actId="1076"/>
          <ac:picMkLst>
            <pc:docMk/>
            <pc:sldMk cId="3969414192" sldId="263"/>
            <ac:picMk id="8" creationId="{A0C093C9-51C6-C081-5270-C6AF5AB71B08}"/>
          </ac:picMkLst>
        </pc:picChg>
        <pc:picChg chg="add mod">
          <ac:chgData name="Whitney Weber" userId="a8bb416d-e7f0-41fa-95e0-cb3470c131f0" providerId="ADAL" clId="{FEE48BAF-B68B-495C-84B6-ABAD650156C4}" dt="2023-04-26T12:07:36.122" v="2798" actId="14100"/>
          <ac:picMkLst>
            <pc:docMk/>
            <pc:sldMk cId="3969414192" sldId="263"/>
            <ac:picMk id="9" creationId="{D0C9F568-73AF-BA27-CA80-285FBCBDC402}"/>
          </ac:picMkLst>
        </pc:picChg>
        <pc:picChg chg="add del mod">
          <ac:chgData name="Whitney Weber" userId="a8bb416d-e7f0-41fa-95e0-cb3470c131f0" providerId="ADAL" clId="{FEE48BAF-B68B-495C-84B6-ABAD650156C4}" dt="2023-04-26T18:05:38.076" v="4301" actId="478"/>
          <ac:picMkLst>
            <pc:docMk/>
            <pc:sldMk cId="3969414192" sldId="263"/>
            <ac:picMk id="12" creationId="{CC169228-FF47-602B-F995-7D78054A4D8F}"/>
          </ac:picMkLst>
        </pc:picChg>
      </pc:sldChg>
      <pc:sldChg chg="addSp delSp modSp add mod">
        <pc:chgData name="Whitney Weber" userId="a8bb416d-e7f0-41fa-95e0-cb3470c131f0" providerId="ADAL" clId="{FEE48BAF-B68B-495C-84B6-ABAD650156C4}" dt="2023-04-26T20:15:54.288" v="6086" actId="1037"/>
        <pc:sldMkLst>
          <pc:docMk/>
          <pc:sldMk cId="2291148539" sldId="264"/>
        </pc:sldMkLst>
        <pc:spChg chg="mod">
          <ac:chgData name="Whitney Weber" userId="a8bb416d-e7f0-41fa-95e0-cb3470c131f0" providerId="ADAL" clId="{FEE48BAF-B68B-495C-84B6-ABAD650156C4}" dt="2023-04-25T20:45:47.018" v="2385" actId="1036"/>
          <ac:spMkLst>
            <pc:docMk/>
            <pc:sldMk cId="2291148539" sldId="264"/>
            <ac:spMk id="2" creationId="{F797E9A8-3C78-2B17-C230-2A2E572AC5EE}"/>
          </ac:spMkLst>
        </pc:spChg>
        <pc:spChg chg="mod">
          <ac:chgData name="Whitney Weber" userId="a8bb416d-e7f0-41fa-95e0-cb3470c131f0" providerId="ADAL" clId="{FEE48BAF-B68B-495C-84B6-ABAD650156C4}" dt="2023-04-25T20:46:46.123" v="2397" actId="14100"/>
          <ac:spMkLst>
            <pc:docMk/>
            <pc:sldMk cId="2291148539" sldId="264"/>
            <ac:spMk id="3" creationId="{E9F591C0-E177-5536-7D27-B9D81E27FDCF}"/>
          </ac:spMkLst>
        </pc:spChg>
        <pc:spChg chg="add mod">
          <ac:chgData name="Whitney Weber" userId="a8bb416d-e7f0-41fa-95e0-cb3470c131f0" providerId="ADAL" clId="{FEE48BAF-B68B-495C-84B6-ABAD650156C4}" dt="2023-04-26T20:15:54.288" v="6086" actId="1037"/>
          <ac:spMkLst>
            <pc:docMk/>
            <pc:sldMk cId="2291148539" sldId="264"/>
            <ac:spMk id="8" creationId="{7FB416EB-B53D-18B9-0480-073C59E9A38D}"/>
          </ac:spMkLst>
        </pc:spChg>
        <pc:picChg chg="add mod">
          <ac:chgData name="Whitney Weber" userId="a8bb416d-e7f0-41fa-95e0-cb3470c131f0" providerId="ADAL" clId="{FEE48BAF-B68B-495C-84B6-ABAD650156C4}" dt="2023-04-25T20:45:24.488" v="2360" actId="1076"/>
          <ac:picMkLst>
            <pc:docMk/>
            <pc:sldMk cId="2291148539" sldId="264"/>
            <ac:picMk id="7" creationId="{8E1767ED-0C7E-5521-82E5-BB77D4E67CBD}"/>
          </ac:picMkLst>
        </pc:picChg>
        <pc:picChg chg="del">
          <ac:chgData name="Whitney Weber" userId="a8bb416d-e7f0-41fa-95e0-cb3470c131f0" providerId="ADAL" clId="{FEE48BAF-B68B-495C-84B6-ABAD650156C4}" dt="2023-04-25T20:41:32.678" v="2303" actId="478"/>
          <ac:picMkLst>
            <pc:docMk/>
            <pc:sldMk cId="2291148539" sldId="264"/>
            <ac:picMk id="8" creationId="{A0C093C9-51C6-C081-5270-C6AF5AB71B08}"/>
          </ac:picMkLst>
        </pc:picChg>
        <pc:picChg chg="del">
          <ac:chgData name="Whitney Weber" userId="a8bb416d-e7f0-41fa-95e0-cb3470c131f0" providerId="ADAL" clId="{FEE48BAF-B68B-495C-84B6-ABAD650156C4}" dt="2023-04-25T20:41:35.178" v="2304" actId="478"/>
          <ac:picMkLst>
            <pc:docMk/>
            <pc:sldMk cId="2291148539" sldId="264"/>
            <ac:picMk id="9" creationId="{D0C9F568-73AF-BA27-CA80-285FBCBDC402}"/>
          </ac:picMkLst>
        </pc:picChg>
        <pc:picChg chg="add del mod">
          <ac:chgData name="Whitney Weber" userId="a8bb416d-e7f0-41fa-95e0-cb3470c131f0" providerId="ADAL" clId="{FEE48BAF-B68B-495C-84B6-ABAD650156C4}" dt="2023-04-26T18:05:55.379" v="4302" actId="478"/>
          <ac:picMkLst>
            <pc:docMk/>
            <pc:sldMk cId="2291148539" sldId="264"/>
            <ac:picMk id="10" creationId="{B26FA385-DE92-CD25-E57D-BB5574B790ED}"/>
          </ac:picMkLst>
        </pc:picChg>
      </pc:sldChg>
      <pc:sldChg chg="addSp delSp modSp add mod">
        <pc:chgData name="Whitney Weber" userId="a8bb416d-e7f0-41fa-95e0-cb3470c131f0" providerId="ADAL" clId="{FEE48BAF-B68B-495C-84B6-ABAD650156C4}" dt="2023-04-26T18:06:09.696" v="4303" actId="478"/>
        <pc:sldMkLst>
          <pc:docMk/>
          <pc:sldMk cId="2793945338" sldId="265"/>
        </pc:sldMkLst>
        <pc:spChg chg="mod">
          <ac:chgData name="Whitney Weber" userId="a8bb416d-e7f0-41fa-95e0-cb3470c131f0" providerId="ADAL" clId="{FEE48BAF-B68B-495C-84B6-ABAD650156C4}" dt="2023-04-26T12:36:25.614" v="2807" actId="122"/>
          <ac:spMkLst>
            <pc:docMk/>
            <pc:sldMk cId="2793945338" sldId="265"/>
            <ac:spMk id="2" creationId="{F797E9A8-3C78-2B17-C230-2A2E572AC5EE}"/>
          </ac:spMkLst>
        </pc:spChg>
        <pc:spChg chg="mod">
          <ac:chgData name="Whitney Weber" userId="a8bb416d-e7f0-41fa-95e0-cb3470c131f0" providerId="ADAL" clId="{FEE48BAF-B68B-495C-84B6-ABAD650156C4}" dt="2023-04-26T12:39:48.234" v="2907" actId="207"/>
          <ac:spMkLst>
            <pc:docMk/>
            <pc:sldMk cId="2793945338" sldId="265"/>
            <ac:spMk id="3" creationId="{E9F591C0-E177-5536-7D27-B9D81E27FDCF}"/>
          </ac:spMkLst>
        </pc:spChg>
        <pc:picChg chg="del">
          <ac:chgData name="Whitney Weber" userId="a8bb416d-e7f0-41fa-95e0-cb3470c131f0" providerId="ADAL" clId="{FEE48BAF-B68B-495C-84B6-ABAD650156C4}" dt="2023-04-26T12:38:07.655" v="2874" actId="478"/>
          <ac:picMkLst>
            <pc:docMk/>
            <pc:sldMk cId="2793945338" sldId="265"/>
            <ac:picMk id="7" creationId="{8E1767ED-0C7E-5521-82E5-BB77D4E67CBD}"/>
          </ac:picMkLst>
        </pc:picChg>
        <pc:picChg chg="add mod">
          <ac:chgData name="Whitney Weber" userId="a8bb416d-e7f0-41fa-95e0-cb3470c131f0" providerId="ADAL" clId="{FEE48BAF-B68B-495C-84B6-ABAD650156C4}" dt="2023-04-26T12:38:58.300" v="2882" actId="14100"/>
          <ac:picMkLst>
            <pc:docMk/>
            <pc:sldMk cId="2793945338" sldId="265"/>
            <ac:picMk id="8" creationId="{2E491E10-FE89-AA59-5A67-95589DE99341}"/>
          </ac:picMkLst>
        </pc:picChg>
        <pc:picChg chg="del mod">
          <ac:chgData name="Whitney Weber" userId="a8bb416d-e7f0-41fa-95e0-cb3470c131f0" providerId="ADAL" clId="{FEE48BAF-B68B-495C-84B6-ABAD650156C4}" dt="2023-04-26T18:06:09.696" v="4303" actId="478"/>
          <ac:picMkLst>
            <pc:docMk/>
            <pc:sldMk cId="2793945338" sldId="265"/>
            <ac:picMk id="10" creationId="{B26FA385-DE92-CD25-E57D-BB5574B790ED}"/>
          </ac:picMkLst>
        </pc:picChg>
      </pc:sldChg>
      <pc:sldChg chg="addSp modSp new mod">
        <pc:chgData name="Whitney Weber" userId="a8bb416d-e7f0-41fa-95e0-cb3470c131f0" providerId="ADAL" clId="{FEE48BAF-B68B-495C-84B6-ABAD650156C4}" dt="2023-04-26T20:16:42.905" v="6092" actId="114"/>
        <pc:sldMkLst>
          <pc:docMk/>
          <pc:sldMk cId="357160973" sldId="266"/>
        </pc:sldMkLst>
        <pc:spChg chg="mod">
          <ac:chgData name="Whitney Weber" userId="a8bb416d-e7f0-41fa-95e0-cb3470c131f0" providerId="ADAL" clId="{FEE48BAF-B68B-495C-84B6-ABAD650156C4}" dt="2023-04-26T12:54:56.903" v="2955" actId="20577"/>
          <ac:spMkLst>
            <pc:docMk/>
            <pc:sldMk cId="357160973" sldId="266"/>
            <ac:spMk id="2" creationId="{CFFC0FEB-043C-2FDF-0D68-98A24DE72F58}"/>
          </ac:spMkLst>
        </pc:spChg>
        <pc:spChg chg="mod">
          <ac:chgData name="Whitney Weber" userId="a8bb416d-e7f0-41fa-95e0-cb3470c131f0" providerId="ADAL" clId="{FEE48BAF-B68B-495C-84B6-ABAD650156C4}" dt="2023-04-26T20:16:42.905" v="6092" actId="114"/>
          <ac:spMkLst>
            <pc:docMk/>
            <pc:sldMk cId="357160973" sldId="266"/>
            <ac:spMk id="3" creationId="{9FD07220-69FA-51AD-54A2-149149768A74}"/>
          </ac:spMkLst>
        </pc:spChg>
        <pc:grpChg chg="add mod">
          <ac:chgData name="Whitney Weber" userId="a8bb416d-e7f0-41fa-95e0-cb3470c131f0" providerId="ADAL" clId="{FEE48BAF-B68B-495C-84B6-ABAD650156C4}" dt="2023-04-26T12:57:37.823" v="3085"/>
          <ac:grpSpMkLst>
            <pc:docMk/>
            <pc:sldMk cId="357160973" sldId="266"/>
            <ac:grpSpMk id="5" creationId="{893ECE33-2AD9-100B-6054-96DDBA0AC7C7}"/>
          </ac:grpSpMkLst>
        </pc:grpChg>
        <pc:picChg chg="add mod">
          <ac:chgData name="Whitney Weber" userId="a8bb416d-e7f0-41fa-95e0-cb3470c131f0" providerId="ADAL" clId="{FEE48BAF-B68B-495C-84B6-ABAD650156C4}" dt="2023-04-26T12:57:43.298" v="3086" actId="1076"/>
          <ac:picMkLst>
            <pc:docMk/>
            <pc:sldMk cId="357160973" sldId="266"/>
            <ac:picMk id="4" creationId="{25D55C62-4BBB-AFD2-7865-2C9A5B88A635}"/>
          </ac:picMkLst>
        </pc:picChg>
        <pc:picChg chg="mod">
          <ac:chgData name="Whitney Weber" userId="a8bb416d-e7f0-41fa-95e0-cb3470c131f0" providerId="ADAL" clId="{FEE48BAF-B68B-495C-84B6-ABAD650156C4}" dt="2023-04-26T12:57:37.823" v="3085"/>
          <ac:picMkLst>
            <pc:docMk/>
            <pc:sldMk cId="357160973" sldId="266"/>
            <ac:picMk id="6" creationId="{08D7E836-8194-E7BD-2821-A4BCD34A7EE4}"/>
          </ac:picMkLst>
        </pc:picChg>
        <pc:cxnChg chg="mod">
          <ac:chgData name="Whitney Weber" userId="a8bb416d-e7f0-41fa-95e0-cb3470c131f0" providerId="ADAL" clId="{FEE48BAF-B68B-495C-84B6-ABAD650156C4}" dt="2023-04-26T12:57:37.823" v="3085"/>
          <ac:cxnSpMkLst>
            <pc:docMk/>
            <pc:sldMk cId="357160973" sldId="266"/>
            <ac:cxnSpMk id="7" creationId="{6E6EA571-90CC-E33B-24CF-59CCF5802286}"/>
          </ac:cxnSpMkLst>
        </pc:cxnChg>
      </pc:sldChg>
      <pc:sldChg chg="addSp delSp modSp add del mod">
        <pc:chgData name="Whitney Weber" userId="a8bb416d-e7f0-41fa-95e0-cb3470c131f0" providerId="ADAL" clId="{FEE48BAF-B68B-495C-84B6-ABAD650156C4}" dt="2023-04-26T14:59:22.648" v="3499" actId="47"/>
        <pc:sldMkLst>
          <pc:docMk/>
          <pc:sldMk cId="3730254329" sldId="267"/>
        </pc:sldMkLst>
        <pc:spChg chg="mod">
          <ac:chgData name="Whitney Weber" userId="a8bb416d-e7f0-41fa-95e0-cb3470c131f0" providerId="ADAL" clId="{FEE48BAF-B68B-495C-84B6-ABAD650156C4}" dt="2023-04-26T14:46:25.009" v="3126" actId="20577"/>
          <ac:spMkLst>
            <pc:docMk/>
            <pc:sldMk cId="3730254329" sldId="267"/>
            <ac:spMk id="2" creationId="{CFFC0FEB-043C-2FDF-0D68-98A24DE72F58}"/>
          </ac:spMkLst>
        </pc:spChg>
        <pc:spChg chg="mod">
          <ac:chgData name="Whitney Weber" userId="a8bb416d-e7f0-41fa-95e0-cb3470c131f0" providerId="ADAL" clId="{FEE48BAF-B68B-495C-84B6-ABAD650156C4}" dt="2023-04-26T14:52:59.324" v="3341" actId="1076"/>
          <ac:spMkLst>
            <pc:docMk/>
            <pc:sldMk cId="3730254329" sldId="267"/>
            <ac:spMk id="3" creationId="{9FD07220-69FA-51AD-54A2-149149768A74}"/>
          </ac:spMkLst>
        </pc:spChg>
        <pc:picChg chg="del">
          <ac:chgData name="Whitney Weber" userId="a8bb416d-e7f0-41fa-95e0-cb3470c131f0" providerId="ADAL" clId="{FEE48BAF-B68B-495C-84B6-ABAD650156C4}" dt="2023-04-26T14:47:29.654" v="3173" actId="478"/>
          <ac:picMkLst>
            <pc:docMk/>
            <pc:sldMk cId="3730254329" sldId="267"/>
            <ac:picMk id="4" creationId="{25D55C62-4BBB-AFD2-7865-2C9A5B88A635}"/>
          </ac:picMkLst>
        </pc:picChg>
        <pc:picChg chg="add mod ord">
          <ac:chgData name="Whitney Weber" userId="a8bb416d-e7f0-41fa-95e0-cb3470c131f0" providerId="ADAL" clId="{FEE48BAF-B68B-495C-84B6-ABAD650156C4}" dt="2023-04-26T14:53:12.128" v="3343" actId="166"/>
          <ac:picMkLst>
            <pc:docMk/>
            <pc:sldMk cId="3730254329" sldId="267"/>
            <ac:picMk id="8" creationId="{2581C61F-2B45-6183-95C9-FFEEA74A4EC2}"/>
          </ac:picMkLst>
        </pc:picChg>
        <pc:picChg chg="add mod">
          <ac:chgData name="Whitney Weber" userId="a8bb416d-e7f0-41fa-95e0-cb3470c131f0" providerId="ADAL" clId="{FEE48BAF-B68B-495C-84B6-ABAD650156C4}" dt="2023-04-26T14:51:15.988" v="3301" actId="1076"/>
          <ac:picMkLst>
            <pc:docMk/>
            <pc:sldMk cId="3730254329" sldId="267"/>
            <ac:picMk id="9" creationId="{1E5876AD-132E-FBCA-F2D2-076BD5EE911B}"/>
          </ac:picMkLst>
        </pc:picChg>
      </pc:sldChg>
      <pc:sldChg chg="addSp delSp modSp add mod ord">
        <pc:chgData name="Whitney Weber" userId="a8bb416d-e7f0-41fa-95e0-cb3470c131f0" providerId="ADAL" clId="{FEE48BAF-B68B-495C-84B6-ABAD650156C4}" dt="2023-04-26T15:05:20.098" v="3545" actId="1076"/>
        <pc:sldMkLst>
          <pc:docMk/>
          <pc:sldMk cId="3914070740" sldId="268"/>
        </pc:sldMkLst>
        <pc:spChg chg="mod">
          <ac:chgData name="Whitney Weber" userId="a8bb416d-e7f0-41fa-95e0-cb3470c131f0" providerId="ADAL" clId="{FEE48BAF-B68B-495C-84B6-ABAD650156C4}" dt="2023-04-26T14:53:45.328" v="3378" actId="20577"/>
          <ac:spMkLst>
            <pc:docMk/>
            <pc:sldMk cId="3914070740" sldId="268"/>
            <ac:spMk id="2" creationId="{CFFC0FEB-043C-2FDF-0D68-98A24DE72F58}"/>
          </ac:spMkLst>
        </pc:spChg>
        <pc:spChg chg="mod">
          <ac:chgData name="Whitney Weber" userId="a8bb416d-e7f0-41fa-95e0-cb3470c131f0" providerId="ADAL" clId="{FEE48BAF-B68B-495C-84B6-ABAD650156C4}" dt="2023-04-26T15:05:08.305" v="3544" actId="27636"/>
          <ac:spMkLst>
            <pc:docMk/>
            <pc:sldMk cId="3914070740" sldId="268"/>
            <ac:spMk id="3" creationId="{9FD07220-69FA-51AD-54A2-149149768A74}"/>
          </ac:spMkLst>
        </pc:spChg>
        <pc:picChg chg="add mod">
          <ac:chgData name="Whitney Weber" userId="a8bb416d-e7f0-41fa-95e0-cb3470c131f0" providerId="ADAL" clId="{FEE48BAF-B68B-495C-84B6-ABAD650156C4}" dt="2023-04-26T15:05:20.098" v="3545" actId="1076"/>
          <ac:picMkLst>
            <pc:docMk/>
            <pc:sldMk cId="3914070740" sldId="268"/>
            <ac:picMk id="4" creationId="{D1FAD733-C3E5-7C78-0788-61624A992815}"/>
          </ac:picMkLst>
        </pc:picChg>
        <pc:picChg chg="del">
          <ac:chgData name="Whitney Weber" userId="a8bb416d-e7f0-41fa-95e0-cb3470c131f0" providerId="ADAL" clId="{FEE48BAF-B68B-495C-84B6-ABAD650156C4}" dt="2023-04-26T15:01:01.469" v="3509" actId="478"/>
          <ac:picMkLst>
            <pc:docMk/>
            <pc:sldMk cId="3914070740" sldId="268"/>
            <ac:picMk id="8" creationId="{2581C61F-2B45-6183-95C9-FFEEA74A4EC2}"/>
          </ac:picMkLst>
        </pc:picChg>
        <pc:picChg chg="del">
          <ac:chgData name="Whitney Weber" userId="a8bb416d-e7f0-41fa-95e0-cb3470c131f0" providerId="ADAL" clId="{FEE48BAF-B68B-495C-84B6-ABAD650156C4}" dt="2023-04-26T15:01:01.469" v="3509" actId="478"/>
          <ac:picMkLst>
            <pc:docMk/>
            <pc:sldMk cId="3914070740" sldId="268"/>
            <ac:picMk id="9" creationId="{1E5876AD-132E-FBCA-F2D2-076BD5EE911B}"/>
          </ac:picMkLst>
        </pc:picChg>
      </pc:sldChg>
      <pc:sldChg chg="modSp add mod ord">
        <pc:chgData name="Whitney Weber" userId="a8bb416d-e7f0-41fa-95e0-cb3470c131f0" providerId="ADAL" clId="{FEE48BAF-B68B-495C-84B6-ABAD650156C4}" dt="2023-04-26T14:59:17.498" v="3498" actId="20577"/>
        <pc:sldMkLst>
          <pc:docMk/>
          <pc:sldMk cId="207303234" sldId="269"/>
        </pc:sldMkLst>
        <pc:spChg chg="mod">
          <ac:chgData name="Whitney Weber" userId="a8bb416d-e7f0-41fa-95e0-cb3470c131f0" providerId="ADAL" clId="{FEE48BAF-B68B-495C-84B6-ABAD650156C4}" dt="2023-04-26T14:59:17.498" v="3498" actId="20577"/>
          <ac:spMkLst>
            <pc:docMk/>
            <pc:sldMk cId="207303234" sldId="269"/>
            <ac:spMk id="2" creationId="{CFFC0FEB-043C-2FDF-0D68-98A24DE72F58}"/>
          </ac:spMkLst>
        </pc:spChg>
        <pc:spChg chg="mod">
          <ac:chgData name="Whitney Weber" userId="a8bb416d-e7f0-41fa-95e0-cb3470c131f0" providerId="ADAL" clId="{FEE48BAF-B68B-495C-84B6-ABAD650156C4}" dt="2023-04-26T14:57:36.378" v="3469" actId="14100"/>
          <ac:spMkLst>
            <pc:docMk/>
            <pc:sldMk cId="207303234" sldId="269"/>
            <ac:spMk id="3" creationId="{9FD07220-69FA-51AD-54A2-149149768A74}"/>
          </ac:spMkLst>
        </pc:spChg>
        <pc:picChg chg="mod">
          <ac:chgData name="Whitney Weber" userId="a8bb416d-e7f0-41fa-95e0-cb3470c131f0" providerId="ADAL" clId="{FEE48BAF-B68B-495C-84B6-ABAD650156C4}" dt="2023-04-26T14:57:59.458" v="3471" actId="1076"/>
          <ac:picMkLst>
            <pc:docMk/>
            <pc:sldMk cId="207303234" sldId="269"/>
            <ac:picMk id="8" creationId="{2581C61F-2B45-6183-95C9-FFEEA74A4EC2}"/>
          </ac:picMkLst>
        </pc:picChg>
        <pc:picChg chg="mod ord">
          <ac:chgData name="Whitney Weber" userId="a8bb416d-e7f0-41fa-95e0-cb3470c131f0" providerId="ADAL" clId="{FEE48BAF-B68B-495C-84B6-ABAD650156C4}" dt="2023-04-26T14:58:13.118" v="3473" actId="166"/>
          <ac:picMkLst>
            <pc:docMk/>
            <pc:sldMk cId="207303234" sldId="269"/>
            <ac:picMk id="9" creationId="{1E5876AD-132E-FBCA-F2D2-076BD5EE911B}"/>
          </ac:picMkLst>
        </pc:picChg>
      </pc:sldChg>
      <pc:sldChg chg="modSp add del mod">
        <pc:chgData name="Whitney Weber" userId="a8bb416d-e7f0-41fa-95e0-cb3470c131f0" providerId="ADAL" clId="{FEE48BAF-B68B-495C-84B6-ABAD650156C4}" dt="2023-04-26T15:23:52.117" v="3710" actId="47"/>
        <pc:sldMkLst>
          <pc:docMk/>
          <pc:sldMk cId="2890994717" sldId="270"/>
        </pc:sldMkLst>
        <pc:spChg chg="mod">
          <ac:chgData name="Whitney Weber" userId="a8bb416d-e7f0-41fa-95e0-cb3470c131f0" providerId="ADAL" clId="{FEE48BAF-B68B-495C-84B6-ABAD650156C4}" dt="2023-04-26T15:06:45.273" v="3595" actId="20577"/>
          <ac:spMkLst>
            <pc:docMk/>
            <pc:sldMk cId="2890994717" sldId="270"/>
            <ac:spMk id="2" creationId="{CFFC0FEB-043C-2FDF-0D68-98A24DE72F58}"/>
          </ac:spMkLst>
        </pc:spChg>
        <pc:spChg chg="mod">
          <ac:chgData name="Whitney Weber" userId="a8bb416d-e7f0-41fa-95e0-cb3470c131f0" providerId="ADAL" clId="{FEE48BAF-B68B-495C-84B6-ABAD650156C4}" dt="2023-04-26T15:18:49.712" v="3709" actId="207"/>
          <ac:spMkLst>
            <pc:docMk/>
            <pc:sldMk cId="2890994717" sldId="270"/>
            <ac:spMk id="3" creationId="{9FD07220-69FA-51AD-54A2-149149768A74}"/>
          </ac:spMkLst>
        </pc:spChg>
      </pc:sldChg>
      <pc:sldChg chg="addSp delSp modSp add mod ord">
        <pc:chgData name="Whitney Weber" userId="a8bb416d-e7f0-41fa-95e0-cb3470c131f0" providerId="ADAL" clId="{FEE48BAF-B68B-495C-84B6-ABAD650156C4}" dt="2023-04-26T20:24:32.067" v="6139" actId="20577"/>
        <pc:sldMkLst>
          <pc:docMk/>
          <pc:sldMk cId="4002675796" sldId="270"/>
        </pc:sldMkLst>
        <pc:spChg chg="mod">
          <ac:chgData name="Whitney Weber" userId="a8bb416d-e7f0-41fa-95e0-cb3470c131f0" providerId="ADAL" clId="{FEE48BAF-B68B-495C-84B6-ABAD650156C4}" dt="2023-04-26T15:53:48.354" v="3778" actId="12788"/>
          <ac:spMkLst>
            <pc:docMk/>
            <pc:sldMk cId="4002675796" sldId="270"/>
            <ac:spMk id="2" creationId="{CFFC0FEB-043C-2FDF-0D68-98A24DE72F58}"/>
          </ac:spMkLst>
        </pc:spChg>
        <pc:spChg chg="mod">
          <ac:chgData name="Whitney Weber" userId="a8bb416d-e7f0-41fa-95e0-cb3470c131f0" providerId="ADAL" clId="{FEE48BAF-B68B-495C-84B6-ABAD650156C4}" dt="2023-04-26T20:24:32.067" v="6139" actId="20577"/>
          <ac:spMkLst>
            <pc:docMk/>
            <pc:sldMk cId="4002675796" sldId="270"/>
            <ac:spMk id="3" creationId="{9FD07220-69FA-51AD-54A2-149149768A74}"/>
          </ac:spMkLst>
        </pc:spChg>
        <pc:picChg chg="add mod">
          <ac:chgData name="Whitney Weber" userId="a8bb416d-e7f0-41fa-95e0-cb3470c131f0" providerId="ADAL" clId="{FEE48BAF-B68B-495C-84B6-ABAD650156C4}" dt="2023-04-26T15:54:47.148" v="3784" actId="14100"/>
          <ac:picMkLst>
            <pc:docMk/>
            <pc:sldMk cId="4002675796" sldId="270"/>
            <ac:picMk id="4" creationId="{DA43251C-AED7-4E8E-0A52-2072460DA1FC}"/>
          </ac:picMkLst>
        </pc:picChg>
        <pc:picChg chg="del">
          <ac:chgData name="Whitney Weber" userId="a8bb416d-e7f0-41fa-95e0-cb3470c131f0" providerId="ADAL" clId="{FEE48BAF-B68B-495C-84B6-ABAD650156C4}" dt="2023-04-26T15:26:12.598" v="3742" actId="478"/>
          <ac:picMkLst>
            <pc:docMk/>
            <pc:sldMk cId="4002675796" sldId="270"/>
            <ac:picMk id="8" creationId="{2581C61F-2B45-6183-95C9-FFEEA74A4EC2}"/>
          </ac:picMkLst>
        </pc:picChg>
        <pc:picChg chg="del">
          <ac:chgData name="Whitney Weber" userId="a8bb416d-e7f0-41fa-95e0-cb3470c131f0" providerId="ADAL" clId="{FEE48BAF-B68B-495C-84B6-ABAD650156C4}" dt="2023-04-26T15:26:12.598" v="3742" actId="478"/>
          <ac:picMkLst>
            <pc:docMk/>
            <pc:sldMk cId="4002675796" sldId="270"/>
            <ac:picMk id="9" creationId="{1E5876AD-132E-FBCA-F2D2-076BD5EE911B}"/>
          </ac:picMkLst>
        </pc:picChg>
      </pc:sldChg>
      <pc:sldChg chg="addSp delSp modSp add mod delAnim modAnim modNotesTx">
        <pc:chgData name="Whitney Weber" userId="a8bb416d-e7f0-41fa-95e0-cb3470c131f0" providerId="ADAL" clId="{FEE48BAF-B68B-495C-84B6-ABAD650156C4}" dt="2023-04-26T20:22:25.759" v="6098"/>
        <pc:sldMkLst>
          <pc:docMk/>
          <pc:sldMk cId="216657038" sldId="271"/>
        </pc:sldMkLst>
        <pc:spChg chg="mod">
          <ac:chgData name="Whitney Weber" userId="a8bb416d-e7f0-41fa-95e0-cb3470c131f0" providerId="ADAL" clId="{FEE48BAF-B68B-495C-84B6-ABAD650156C4}" dt="2023-04-26T17:41:49.906" v="4181" actId="14100"/>
          <ac:spMkLst>
            <pc:docMk/>
            <pc:sldMk cId="216657038" sldId="271"/>
            <ac:spMk id="2" creationId="{CFFC0FEB-043C-2FDF-0D68-98A24DE72F58}"/>
          </ac:spMkLst>
        </pc:spChg>
        <pc:spChg chg="del mod">
          <ac:chgData name="Whitney Weber" userId="a8bb416d-e7f0-41fa-95e0-cb3470c131f0" providerId="ADAL" clId="{FEE48BAF-B68B-495C-84B6-ABAD650156C4}" dt="2023-04-26T16:00:21.248" v="3865" actId="26606"/>
          <ac:spMkLst>
            <pc:docMk/>
            <pc:sldMk cId="216657038" sldId="271"/>
            <ac:spMk id="3" creationId="{9FD07220-69FA-51AD-54A2-149149768A74}"/>
          </ac:spMkLst>
        </pc:spChg>
        <pc:spChg chg="mod topLvl">
          <ac:chgData name="Whitney Weber" userId="a8bb416d-e7f0-41fa-95e0-cb3470c131f0" providerId="ADAL" clId="{FEE48BAF-B68B-495C-84B6-ABAD650156C4}" dt="2023-04-26T17:19:43.339" v="4020" actId="164"/>
          <ac:spMkLst>
            <pc:docMk/>
            <pc:sldMk cId="216657038" sldId="271"/>
            <ac:spMk id="15" creationId="{94EEEABA-3AEA-99FF-AF0E-59B4819C43F7}"/>
          </ac:spMkLst>
        </pc:spChg>
        <pc:spChg chg="mod topLvl">
          <ac:chgData name="Whitney Weber" userId="a8bb416d-e7f0-41fa-95e0-cb3470c131f0" providerId="ADAL" clId="{FEE48BAF-B68B-495C-84B6-ABAD650156C4}" dt="2023-04-26T20:22:23.912" v="6097" actId="21"/>
          <ac:spMkLst>
            <pc:docMk/>
            <pc:sldMk cId="216657038" sldId="271"/>
            <ac:spMk id="16" creationId="{F0ACBD1B-43A7-E2CC-88C4-20DD233BCCCF}"/>
          </ac:spMkLst>
        </pc:spChg>
        <pc:spChg chg="mod topLvl">
          <ac:chgData name="Whitney Weber" userId="a8bb416d-e7f0-41fa-95e0-cb3470c131f0" providerId="ADAL" clId="{FEE48BAF-B68B-495C-84B6-ABAD650156C4}" dt="2023-04-26T20:20:53.016" v="6094" actId="2710"/>
          <ac:spMkLst>
            <pc:docMk/>
            <pc:sldMk cId="216657038" sldId="271"/>
            <ac:spMk id="17" creationId="{54A28655-CD28-CD2C-C7CF-6E87D0E06EA9}"/>
          </ac:spMkLst>
        </pc:spChg>
        <pc:spChg chg="mod topLvl">
          <ac:chgData name="Whitney Weber" userId="a8bb416d-e7f0-41fa-95e0-cb3470c131f0" providerId="ADAL" clId="{FEE48BAF-B68B-495C-84B6-ABAD650156C4}" dt="2023-04-26T20:20:33.084" v="6093" actId="20577"/>
          <ac:spMkLst>
            <pc:docMk/>
            <pc:sldMk cId="216657038" sldId="271"/>
            <ac:spMk id="18" creationId="{8E31AE52-F3A7-B1B6-C715-ADDF3F295AEB}"/>
          </ac:spMkLst>
        </pc:spChg>
        <pc:spChg chg="mod topLvl">
          <ac:chgData name="Whitney Weber" userId="a8bb416d-e7f0-41fa-95e0-cb3470c131f0" providerId="ADAL" clId="{FEE48BAF-B68B-495C-84B6-ABAD650156C4}" dt="2023-04-26T17:39:22.205" v="4139" actId="14100"/>
          <ac:spMkLst>
            <pc:docMk/>
            <pc:sldMk cId="216657038" sldId="271"/>
            <ac:spMk id="19" creationId="{B7A370F4-B2E0-2C87-F05B-21C2CD1E0D63}"/>
          </ac:spMkLst>
        </pc:spChg>
        <pc:spChg chg="mod topLvl">
          <ac:chgData name="Whitney Weber" userId="a8bb416d-e7f0-41fa-95e0-cb3470c131f0" providerId="ADAL" clId="{FEE48BAF-B68B-495C-84B6-ABAD650156C4}" dt="2023-04-26T17:39:29.505" v="4140" actId="14100"/>
          <ac:spMkLst>
            <pc:docMk/>
            <pc:sldMk cId="216657038" sldId="271"/>
            <ac:spMk id="20" creationId="{4D858407-D8F2-6770-118C-D90040276D8A}"/>
          </ac:spMkLst>
        </pc:spChg>
        <pc:spChg chg="add mod">
          <ac:chgData name="Whitney Weber" userId="a8bb416d-e7f0-41fa-95e0-cb3470c131f0" providerId="ADAL" clId="{FEE48BAF-B68B-495C-84B6-ABAD650156C4}" dt="2023-04-26T17:17:49.595" v="3959" actId="164"/>
          <ac:spMkLst>
            <pc:docMk/>
            <pc:sldMk cId="216657038" sldId="271"/>
            <ac:spMk id="22" creationId="{B2DBCCAB-408D-DAFA-1DEA-98A74EF12913}"/>
          </ac:spMkLst>
        </pc:spChg>
        <pc:spChg chg="add mod">
          <ac:chgData name="Whitney Weber" userId="a8bb416d-e7f0-41fa-95e0-cb3470c131f0" providerId="ADAL" clId="{FEE48BAF-B68B-495C-84B6-ABAD650156C4}" dt="2023-04-26T17:17:49.595" v="3959" actId="164"/>
          <ac:spMkLst>
            <pc:docMk/>
            <pc:sldMk cId="216657038" sldId="271"/>
            <ac:spMk id="23" creationId="{D72C64E0-45FA-D60C-D4FE-57F121A061D9}"/>
          </ac:spMkLst>
        </pc:spChg>
        <pc:spChg chg="add mod">
          <ac:chgData name="Whitney Weber" userId="a8bb416d-e7f0-41fa-95e0-cb3470c131f0" providerId="ADAL" clId="{FEE48BAF-B68B-495C-84B6-ABAD650156C4}" dt="2023-04-26T20:21:10.167" v="6095" actId="2710"/>
          <ac:spMkLst>
            <pc:docMk/>
            <pc:sldMk cId="216657038" sldId="271"/>
            <ac:spMk id="26" creationId="{70DA06B0-1502-E6A8-7565-7CCB6F4FBFF8}"/>
          </ac:spMkLst>
        </pc:spChg>
        <pc:spChg chg="add mod">
          <ac:chgData name="Whitney Weber" userId="a8bb416d-e7f0-41fa-95e0-cb3470c131f0" providerId="ADAL" clId="{FEE48BAF-B68B-495C-84B6-ABAD650156C4}" dt="2023-04-26T17:40:37.685" v="4157" actId="14100"/>
          <ac:spMkLst>
            <pc:docMk/>
            <pc:sldMk cId="216657038" sldId="271"/>
            <ac:spMk id="27" creationId="{B597FED8-CB1E-6447-DABF-0D96A52CCDAB}"/>
          </ac:spMkLst>
        </pc:spChg>
        <pc:spChg chg="mod">
          <ac:chgData name="Whitney Weber" userId="a8bb416d-e7f0-41fa-95e0-cb3470c131f0" providerId="ADAL" clId="{FEE48BAF-B68B-495C-84B6-ABAD650156C4}" dt="2023-04-26T20:21:19.698" v="6096" actId="2710"/>
          <ac:spMkLst>
            <pc:docMk/>
            <pc:sldMk cId="216657038" sldId="271"/>
            <ac:spMk id="33" creationId="{9066EC1F-F451-EC66-C145-09E843427CED}"/>
          </ac:spMkLst>
        </pc:spChg>
        <pc:spChg chg="mod">
          <ac:chgData name="Whitney Weber" userId="a8bb416d-e7f0-41fa-95e0-cb3470c131f0" providerId="ADAL" clId="{FEE48BAF-B68B-495C-84B6-ABAD650156C4}" dt="2023-04-26T17:43:58.306" v="4220" actId="20577"/>
          <ac:spMkLst>
            <pc:docMk/>
            <pc:sldMk cId="216657038" sldId="271"/>
            <ac:spMk id="34" creationId="{5BE5250C-78ED-D012-CA9C-9C9847B595E6}"/>
          </ac:spMkLst>
        </pc:spChg>
        <pc:grpChg chg="del mod">
          <ac:chgData name="Whitney Weber" userId="a8bb416d-e7f0-41fa-95e0-cb3470c131f0" providerId="ADAL" clId="{FEE48BAF-B68B-495C-84B6-ABAD650156C4}" dt="2023-04-26T17:15:16.715" v="3918" actId="165"/>
          <ac:grpSpMkLst>
            <pc:docMk/>
            <pc:sldMk cId="216657038" sldId="271"/>
            <ac:grpSpMk id="14" creationId="{966A30F6-D8B5-01B9-8F05-4D16A594E473}"/>
          </ac:grpSpMkLst>
        </pc:grpChg>
        <pc:grpChg chg="add del mod">
          <ac:chgData name="Whitney Weber" userId="a8bb416d-e7f0-41fa-95e0-cb3470c131f0" providerId="ADAL" clId="{FEE48BAF-B68B-495C-84B6-ABAD650156C4}" dt="2023-04-26T17:17:55.735" v="3960" actId="165"/>
          <ac:grpSpMkLst>
            <pc:docMk/>
            <pc:sldMk cId="216657038" sldId="271"/>
            <ac:grpSpMk id="21" creationId="{4DBF64DB-6CDD-1EFB-7258-FB09B4765F82}"/>
          </ac:grpSpMkLst>
        </pc:grpChg>
        <pc:grpChg chg="add del mod">
          <ac:chgData name="Whitney Weber" userId="a8bb416d-e7f0-41fa-95e0-cb3470c131f0" providerId="ADAL" clId="{FEE48BAF-B68B-495C-84B6-ABAD650156C4}" dt="2023-04-26T17:18:33.836" v="3966" actId="478"/>
          <ac:grpSpMkLst>
            <pc:docMk/>
            <pc:sldMk cId="216657038" sldId="271"/>
            <ac:grpSpMk id="24" creationId="{5DCC5C89-289B-152C-1BF2-75DE672028D7}"/>
          </ac:grpSpMkLst>
        </pc:grpChg>
        <pc:grpChg chg="add del mod">
          <ac:chgData name="Whitney Weber" userId="a8bb416d-e7f0-41fa-95e0-cb3470c131f0" providerId="ADAL" clId="{FEE48BAF-B68B-495C-84B6-ABAD650156C4}" dt="2023-04-26T17:20:00.975" v="4024" actId="165"/>
          <ac:grpSpMkLst>
            <pc:docMk/>
            <pc:sldMk cId="216657038" sldId="271"/>
            <ac:grpSpMk id="25" creationId="{A282A128-5830-CF2E-AC54-6651A2A4F71F}"/>
          </ac:grpSpMkLst>
        </pc:grpChg>
        <pc:grpChg chg="add mod">
          <ac:chgData name="Whitney Weber" userId="a8bb416d-e7f0-41fa-95e0-cb3470c131f0" providerId="ADAL" clId="{FEE48BAF-B68B-495C-84B6-ABAD650156C4}" dt="2023-04-26T17:42:01.126" v="4183" actId="1076"/>
          <ac:grpSpMkLst>
            <pc:docMk/>
            <pc:sldMk cId="216657038" sldId="271"/>
            <ac:grpSpMk id="28" creationId="{AC77F3CF-3670-00A1-F97A-88E710485F2A}"/>
          </ac:grpSpMkLst>
        </pc:grpChg>
        <pc:grpChg chg="add mod">
          <ac:chgData name="Whitney Weber" userId="a8bb416d-e7f0-41fa-95e0-cb3470c131f0" providerId="ADAL" clId="{FEE48BAF-B68B-495C-84B6-ABAD650156C4}" dt="2023-04-26T17:42:23.656" v="4186" actId="1076"/>
          <ac:grpSpMkLst>
            <pc:docMk/>
            <pc:sldMk cId="216657038" sldId="271"/>
            <ac:grpSpMk id="29" creationId="{763E8803-50ED-C430-6D35-5423D903DB5D}"/>
          </ac:grpSpMkLst>
        </pc:grpChg>
        <pc:grpChg chg="add mod ord">
          <ac:chgData name="Whitney Weber" userId="a8bb416d-e7f0-41fa-95e0-cb3470c131f0" providerId="ADAL" clId="{FEE48BAF-B68B-495C-84B6-ABAD650156C4}" dt="2023-04-26T17:42:40.266" v="4190" actId="1036"/>
          <ac:grpSpMkLst>
            <pc:docMk/>
            <pc:sldMk cId="216657038" sldId="271"/>
            <ac:grpSpMk id="30" creationId="{2EEFC859-A06F-05E1-9445-498B67C0A6CF}"/>
          </ac:grpSpMkLst>
        </pc:grpChg>
        <pc:grpChg chg="add mod ord">
          <ac:chgData name="Whitney Weber" userId="a8bb416d-e7f0-41fa-95e0-cb3470c131f0" providerId="ADAL" clId="{FEE48BAF-B68B-495C-84B6-ABAD650156C4}" dt="2023-04-26T17:41:55.275" v="4182" actId="1076"/>
          <ac:grpSpMkLst>
            <pc:docMk/>
            <pc:sldMk cId="216657038" sldId="271"/>
            <ac:grpSpMk id="31" creationId="{072FC632-5F70-1458-D279-4F88B2D6F93F}"/>
          </ac:grpSpMkLst>
        </pc:grpChg>
        <pc:grpChg chg="add mod">
          <ac:chgData name="Whitney Weber" userId="a8bb416d-e7f0-41fa-95e0-cb3470c131f0" providerId="ADAL" clId="{FEE48BAF-B68B-495C-84B6-ABAD650156C4}" dt="2023-04-26T17:42:30.515" v="4187" actId="1076"/>
          <ac:grpSpMkLst>
            <pc:docMk/>
            <pc:sldMk cId="216657038" sldId="271"/>
            <ac:grpSpMk id="32" creationId="{6B22BB19-6DDB-196F-D8AA-800EDFDDA70F}"/>
          </ac:grpSpMkLst>
        </pc:grpChg>
        <pc:graphicFrameChg chg="add del mod ord">
          <ac:chgData name="Whitney Weber" userId="a8bb416d-e7f0-41fa-95e0-cb3470c131f0" providerId="ADAL" clId="{FEE48BAF-B68B-495C-84B6-ABAD650156C4}" dt="2023-04-26T17:15:11.386" v="3917" actId="18245"/>
          <ac:graphicFrameMkLst>
            <pc:docMk/>
            <pc:sldMk cId="216657038" sldId="271"/>
            <ac:graphicFrameMk id="12" creationId="{76CC5673-9B97-C23E-0665-9AEDC04DADEC}"/>
          </ac:graphicFrameMkLst>
        </pc:graphicFrameChg>
        <pc:picChg chg="del">
          <ac:chgData name="Whitney Weber" userId="a8bb416d-e7f0-41fa-95e0-cb3470c131f0" providerId="ADAL" clId="{FEE48BAF-B68B-495C-84B6-ABAD650156C4}" dt="2023-04-26T15:58:27.603" v="3853" actId="478"/>
          <ac:picMkLst>
            <pc:docMk/>
            <pc:sldMk cId="216657038" sldId="271"/>
            <ac:picMk id="4" creationId="{D1FAD733-C3E5-7C78-0788-61624A992815}"/>
          </ac:picMkLst>
        </pc:picChg>
        <pc:picChg chg="add mod topLvl modCrop">
          <ac:chgData name="Whitney Weber" userId="a8bb416d-e7f0-41fa-95e0-cb3470c131f0" providerId="ADAL" clId="{FEE48BAF-B68B-495C-84B6-ABAD650156C4}" dt="2023-04-26T17:42:53.535" v="4192" actId="1035"/>
          <ac:picMkLst>
            <pc:docMk/>
            <pc:sldMk cId="216657038" sldId="271"/>
            <ac:picMk id="8" creationId="{CD0279A1-0719-0F39-E177-4C57768B8955}"/>
          </ac:picMkLst>
        </pc:picChg>
        <pc:picChg chg="add mod">
          <ac:chgData name="Whitney Weber" userId="a8bb416d-e7f0-41fa-95e0-cb3470c131f0" providerId="ADAL" clId="{FEE48BAF-B68B-495C-84B6-ABAD650156C4}" dt="2023-04-26T17:44:08.816" v="4221" actId="1076"/>
          <ac:picMkLst>
            <pc:docMk/>
            <pc:sldMk cId="216657038" sldId="271"/>
            <ac:picMk id="9" creationId="{2B370C42-24EF-3F0F-E161-E777D0F73151}"/>
          </ac:picMkLst>
        </pc:picChg>
        <pc:picChg chg="add del mod">
          <ac:chgData name="Whitney Weber" userId="a8bb416d-e7f0-41fa-95e0-cb3470c131f0" providerId="ADAL" clId="{FEE48BAF-B68B-495C-84B6-ABAD650156C4}" dt="2023-04-26T17:53:00.794" v="4244" actId="478"/>
          <ac:picMkLst>
            <pc:docMk/>
            <pc:sldMk cId="216657038" sldId="271"/>
            <ac:picMk id="10" creationId="{3A5D1435-94AA-1CA5-275C-167A0569299D}"/>
          </ac:picMkLst>
        </pc:picChg>
        <pc:picChg chg="add mod ord">
          <ac:chgData name="Whitney Weber" userId="a8bb416d-e7f0-41fa-95e0-cb3470c131f0" providerId="ADAL" clId="{FEE48BAF-B68B-495C-84B6-ABAD650156C4}" dt="2023-04-26T17:25:19.465" v="4083" actId="14100"/>
          <ac:picMkLst>
            <pc:docMk/>
            <pc:sldMk cId="216657038" sldId="271"/>
            <ac:picMk id="13" creationId="{9E544D01-BEE9-49AD-4BAA-074C485DFEE7}"/>
          </ac:picMkLst>
        </pc:picChg>
        <pc:picChg chg="add mod ord modCrop">
          <ac:chgData name="Whitney Weber" userId="a8bb416d-e7f0-41fa-95e0-cb3470c131f0" providerId="ADAL" clId="{FEE48BAF-B68B-495C-84B6-ABAD650156C4}" dt="2023-04-26T17:54:45.354" v="4257" actId="1076"/>
          <ac:picMkLst>
            <pc:docMk/>
            <pc:sldMk cId="216657038" sldId="271"/>
            <ac:picMk id="36" creationId="{03421C70-7C8D-06CC-86F0-6AE01393021E}"/>
          </ac:picMkLst>
        </pc:picChg>
        <pc:picChg chg="add mod">
          <ac:chgData name="Whitney Weber" userId="a8bb416d-e7f0-41fa-95e0-cb3470c131f0" providerId="ADAL" clId="{FEE48BAF-B68B-495C-84B6-ABAD650156C4}" dt="2023-04-26T17:53:18.009" v="4249" actId="1076"/>
          <ac:picMkLst>
            <pc:docMk/>
            <pc:sldMk cId="216657038" sldId="271"/>
            <ac:picMk id="38" creationId="{146AB8FC-7C23-E8F0-66F1-C89DFFBEC6EC}"/>
          </ac:picMkLst>
        </pc:picChg>
      </pc:sldChg>
      <pc:sldChg chg="addSp delSp modSp add mod">
        <pc:chgData name="Whitney Weber" userId="a8bb416d-e7f0-41fa-95e0-cb3470c131f0" providerId="ADAL" clId="{FEE48BAF-B68B-495C-84B6-ABAD650156C4}" dt="2023-04-26T18:48:18.616" v="5111" actId="20577"/>
        <pc:sldMkLst>
          <pc:docMk/>
          <pc:sldMk cId="2639601641" sldId="272"/>
        </pc:sldMkLst>
        <pc:spChg chg="mod">
          <ac:chgData name="Whitney Weber" userId="a8bb416d-e7f0-41fa-95e0-cb3470c131f0" providerId="ADAL" clId="{FEE48BAF-B68B-495C-84B6-ABAD650156C4}" dt="2023-04-26T18:48:18.616" v="5111" actId="20577"/>
          <ac:spMkLst>
            <pc:docMk/>
            <pc:sldMk cId="2639601641" sldId="272"/>
            <ac:spMk id="2" creationId="{CFFC0FEB-043C-2FDF-0D68-98A24DE72F58}"/>
          </ac:spMkLst>
        </pc:spChg>
        <pc:spChg chg="mod">
          <ac:chgData name="Whitney Weber" userId="a8bb416d-e7f0-41fa-95e0-cb3470c131f0" providerId="ADAL" clId="{FEE48BAF-B68B-495C-84B6-ABAD650156C4}" dt="2023-04-26T18:46:01.928" v="5042" actId="20577"/>
          <ac:spMkLst>
            <pc:docMk/>
            <pc:sldMk cId="2639601641" sldId="272"/>
            <ac:spMk id="3" creationId="{9FD07220-69FA-51AD-54A2-149149768A74}"/>
          </ac:spMkLst>
        </pc:spChg>
        <pc:spChg chg="add del mod">
          <ac:chgData name="Whitney Weber" userId="a8bb416d-e7f0-41fa-95e0-cb3470c131f0" providerId="ADAL" clId="{FEE48BAF-B68B-495C-84B6-ABAD650156C4}" dt="2023-04-26T18:17:57.210" v="4821" actId="478"/>
          <ac:spMkLst>
            <pc:docMk/>
            <pc:sldMk cId="2639601641" sldId="272"/>
            <ac:spMk id="11" creationId="{29E26341-F27D-AF15-3A94-F0ECD1399F5C}"/>
          </ac:spMkLst>
        </pc:spChg>
        <pc:picChg chg="del">
          <ac:chgData name="Whitney Weber" userId="a8bb416d-e7f0-41fa-95e0-cb3470c131f0" providerId="ADAL" clId="{FEE48BAF-B68B-495C-84B6-ABAD650156C4}" dt="2023-04-26T18:12:32.893" v="4593" actId="478"/>
          <ac:picMkLst>
            <pc:docMk/>
            <pc:sldMk cId="2639601641" sldId="272"/>
            <ac:picMk id="4" creationId="{DA43251C-AED7-4E8E-0A52-2072460DA1FC}"/>
          </ac:picMkLst>
        </pc:picChg>
        <pc:picChg chg="add mod">
          <ac:chgData name="Whitney Weber" userId="a8bb416d-e7f0-41fa-95e0-cb3470c131f0" providerId="ADAL" clId="{FEE48BAF-B68B-495C-84B6-ABAD650156C4}" dt="2023-04-26T18:48:14.231" v="5110" actId="1035"/>
          <ac:picMkLst>
            <pc:docMk/>
            <pc:sldMk cId="2639601641" sldId="272"/>
            <ac:picMk id="9" creationId="{19E7E776-DA74-8F45-AE9C-D82549E86B40}"/>
          </ac:picMkLst>
        </pc:picChg>
        <pc:picChg chg="add mod ord">
          <ac:chgData name="Whitney Weber" userId="a8bb416d-e7f0-41fa-95e0-cb3470c131f0" providerId="ADAL" clId="{FEE48BAF-B68B-495C-84B6-ABAD650156C4}" dt="2023-04-26T18:48:02.928" v="5099" actId="12788"/>
          <ac:picMkLst>
            <pc:docMk/>
            <pc:sldMk cId="2639601641" sldId="272"/>
            <ac:picMk id="13" creationId="{188BE2B0-FC64-AC8F-DE9A-A7677A6C7277}"/>
          </ac:picMkLst>
        </pc:picChg>
        <pc:picChg chg="add mod">
          <ac:chgData name="Whitney Weber" userId="a8bb416d-e7f0-41fa-95e0-cb3470c131f0" providerId="ADAL" clId="{FEE48BAF-B68B-495C-84B6-ABAD650156C4}" dt="2023-04-26T18:48:02.928" v="5099" actId="12788"/>
          <ac:picMkLst>
            <pc:docMk/>
            <pc:sldMk cId="2639601641" sldId="272"/>
            <ac:picMk id="15" creationId="{0495800B-3917-0CA6-E324-3C27A6CA1488}"/>
          </ac:picMkLst>
        </pc:picChg>
      </pc:sldChg>
      <pc:sldChg chg="delSp modSp add mod">
        <pc:chgData name="Whitney Weber" userId="a8bb416d-e7f0-41fa-95e0-cb3470c131f0" providerId="ADAL" clId="{FEE48BAF-B68B-495C-84B6-ABAD650156C4}" dt="2023-04-26T18:35:37.563" v="4945" actId="1035"/>
        <pc:sldMkLst>
          <pc:docMk/>
          <pc:sldMk cId="362671866" sldId="273"/>
        </pc:sldMkLst>
        <pc:spChg chg="mod">
          <ac:chgData name="Whitney Weber" userId="a8bb416d-e7f0-41fa-95e0-cb3470c131f0" providerId="ADAL" clId="{FEE48BAF-B68B-495C-84B6-ABAD650156C4}" dt="2023-04-26T18:22:47.330" v="4928" actId="20577"/>
          <ac:spMkLst>
            <pc:docMk/>
            <pc:sldMk cId="362671866" sldId="273"/>
            <ac:spMk id="2" creationId="{CFFC0FEB-043C-2FDF-0D68-98A24DE72F58}"/>
          </ac:spMkLst>
        </pc:spChg>
        <pc:spChg chg="mod">
          <ac:chgData name="Whitney Weber" userId="a8bb416d-e7f0-41fa-95e0-cb3470c131f0" providerId="ADAL" clId="{FEE48BAF-B68B-495C-84B6-ABAD650156C4}" dt="2023-04-26T18:35:37.563" v="4945" actId="1035"/>
          <ac:spMkLst>
            <pc:docMk/>
            <pc:sldMk cId="362671866" sldId="273"/>
            <ac:spMk id="3" creationId="{9FD07220-69FA-51AD-54A2-149149768A74}"/>
          </ac:spMkLst>
        </pc:spChg>
        <pc:picChg chg="del">
          <ac:chgData name="Whitney Weber" userId="a8bb416d-e7f0-41fa-95e0-cb3470c131f0" providerId="ADAL" clId="{FEE48BAF-B68B-495C-84B6-ABAD650156C4}" dt="2023-04-26T18:22:54.334" v="4930" actId="478"/>
          <ac:picMkLst>
            <pc:docMk/>
            <pc:sldMk cId="362671866" sldId="273"/>
            <ac:picMk id="9" creationId="{19E7E776-DA74-8F45-AE9C-D82549E86B40}"/>
          </ac:picMkLst>
        </pc:picChg>
        <pc:picChg chg="del">
          <ac:chgData name="Whitney Weber" userId="a8bb416d-e7f0-41fa-95e0-cb3470c131f0" providerId="ADAL" clId="{FEE48BAF-B68B-495C-84B6-ABAD650156C4}" dt="2023-04-26T18:22:51.870" v="4929" actId="478"/>
          <ac:picMkLst>
            <pc:docMk/>
            <pc:sldMk cId="362671866" sldId="273"/>
            <ac:picMk id="13" creationId="{188BE2B0-FC64-AC8F-DE9A-A7677A6C7277}"/>
          </ac:picMkLst>
        </pc:picChg>
      </pc:sldChg>
      <pc:sldChg chg="delSp modSp add mod ord">
        <pc:chgData name="Whitney Weber" userId="a8bb416d-e7f0-41fa-95e0-cb3470c131f0" providerId="ADAL" clId="{FEE48BAF-B68B-495C-84B6-ABAD650156C4}" dt="2023-04-26T18:36:26.893" v="4956" actId="12788"/>
        <pc:sldMkLst>
          <pc:docMk/>
          <pc:sldMk cId="1198178362" sldId="274"/>
        </pc:sldMkLst>
        <pc:spChg chg="mod">
          <ac:chgData name="Whitney Weber" userId="a8bb416d-e7f0-41fa-95e0-cb3470c131f0" providerId="ADAL" clId="{FEE48BAF-B68B-495C-84B6-ABAD650156C4}" dt="2023-04-26T18:36:26.893" v="4956" actId="12788"/>
          <ac:spMkLst>
            <pc:docMk/>
            <pc:sldMk cId="1198178362" sldId="274"/>
            <ac:spMk id="4" creationId="{51E9E377-9AA4-632B-BE85-BA02D261C6AD}"/>
          </ac:spMkLst>
        </pc:spChg>
        <pc:spChg chg="del">
          <ac:chgData name="Whitney Weber" userId="a8bb416d-e7f0-41fa-95e0-cb3470c131f0" providerId="ADAL" clId="{FEE48BAF-B68B-495C-84B6-ABAD650156C4}" dt="2023-04-26T18:36:13.145" v="4954" actId="478"/>
          <ac:spMkLst>
            <pc:docMk/>
            <pc:sldMk cId="1198178362" sldId="274"/>
            <ac:spMk id="5" creationId="{D8FAE0FB-7CF2-E0AC-A772-F21AADC64F38}"/>
          </ac:spMkLst>
        </pc:spChg>
      </pc:sldChg>
      <pc:sldChg chg="addSp delSp modSp add mod modAnim">
        <pc:chgData name="Whitney Weber" userId="a8bb416d-e7f0-41fa-95e0-cb3470c131f0" providerId="ADAL" clId="{FEE48BAF-B68B-495C-84B6-ABAD650156C4}" dt="2023-04-26T19:57:26.433" v="5586"/>
        <pc:sldMkLst>
          <pc:docMk/>
          <pc:sldMk cId="2458002933" sldId="275"/>
        </pc:sldMkLst>
        <pc:spChg chg="mod topLvl">
          <ac:chgData name="Whitney Weber" userId="a8bb416d-e7f0-41fa-95e0-cb3470c131f0" providerId="ADAL" clId="{FEE48BAF-B68B-495C-84B6-ABAD650156C4}" dt="2023-04-26T19:57:19.578" v="5585" actId="164"/>
          <ac:spMkLst>
            <pc:docMk/>
            <pc:sldMk cId="2458002933" sldId="275"/>
            <ac:spMk id="15" creationId="{A167E976-6849-96B9-86E6-6E194F77AA5C}"/>
          </ac:spMkLst>
        </pc:spChg>
        <pc:spChg chg="mod topLvl">
          <ac:chgData name="Whitney Weber" userId="a8bb416d-e7f0-41fa-95e0-cb3470c131f0" providerId="ADAL" clId="{FEE48BAF-B68B-495C-84B6-ABAD650156C4}" dt="2023-04-26T19:52:02.422" v="5497" actId="164"/>
          <ac:spMkLst>
            <pc:docMk/>
            <pc:sldMk cId="2458002933" sldId="275"/>
            <ac:spMk id="18" creationId="{3F34AF13-439C-B594-17DC-2B621D376C48}"/>
          </ac:spMkLst>
        </pc:spChg>
        <pc:spChg chg="mod">
          <ac:chgData name="Whitney Weber" userId="a8bb416d-e7f0-41fa-95e0-cb3470c131f0" providerId="ADAL" clId="{FEE48BAF-B68B-495C-84B6-ABAD650156C4}" dt="2023-04-26T19:50:14.663" v="5400" actId="20577"/>
          <ac:spMkLst>
            <pc:docMk/>
            <pc:sldMk cId="2458002933" sldId="275"/>
            <ac:spMk id="19" creationId="{8F0BD0E4-D438-9C05-599B-0CFCDB1850AD}"/>
          </ac:spMkLst>
        </pc:spChg>
        <pc:grpChg chg="add mod">
          <ac:chgData name="Whitney Weber" userId="a8bb416d-e7f0-41fa-95e0-cb3470c131f0" providerId="ADAL" clId="{FEE48BAF-B68B-495C-84B6-ABAD650156C4}" dt="2023-04-26T19:57:19.578" v="5585" actId="164"/>
          <ac:grpSpMkLst>
            <pc:docMk/>
            <pc:sldMk cId="2458002933" sldId="275"/>
            <ac:grpSpMk id="3" creationId="{A83812F3-7844-91BA-08A9-AA701185D373}"/>
          </ac:grpSpMkLst>
        </pc:grpChg>
        <pc:grpChg chg="del">
          <ac:chgData name="Whitney Weber" userId="a8bb416d-e7f0-41fa-95e0-cb3470c131f0" providerId="ADAL" clId="{FEE48BAF-B68B-495C-84B6-ABAD650156C4}" dt="2023-04-26T19:51:27.994" v="5401" actId="165"/>
          <ac:grpSpMkLst>
            <pc:docMk/>
            <pc:sldMk cId="2458002933" sldId="275"/>
            <ac:grpSpMk id="14" creationId="{C31A6F96-6B67-DC69-AD17-BCDC052CF9AC}"/>
          </ac:grpSpMkLst>
        </pc:grpChg>
        <pc:grpChg chg="add mod">
          <ac:chgData name="Whitney Weber" userId="a8bb416d-e7f0-41fa-95e0-cb3470c131f0" providerId="ADAL" clId="{FEE48BAF-B68B-495C-84B6-ABAD650156C4}" dt="2023-04-26T19:57:19.578" v="5585" actId="164"/>
          <ac:grpSpMkLst>
            <pc:docMk/>
            <pc:sldMk cId="2458002933" sldId="275"/>
            <ac:grpSpMk id="21" creationId="{0E1F60D6-26D5-7A50-26A5-296D1A542FBE}"/>
          </ac:grpSpMkLst>
        </pc:grpChg>
        <pc:picChg chg="mod topLvl">
          <ac:chgData name="Whitney Weber" userId="a8bb416d-e7f0-41fa-95e0-cb3470c131f0" providerId="ADAL" clId="{FEE48BAF-B68B-495C-84B6-ABAD650156C4}" dt="2023-04-26T19:52:02.422" v="5497" actId="164"/>
          <ac:picMkLst>
            <pc:docMk/>
            <pc:sldMk cId="2458002933" sldId="275"/>
            <ac:picMk id="16" creationId="{109CE45D-3640-B935-0B35-F27F75F48A2F}"/>
          </ac:picMkLst>
        </pc:picChg>
        <pc:picChg chg="mod topLvl">
          <ac:chgData name="Whitney Weber" userId="a8bb416d-e7f0-41fa-95e0-cb3470c131f0" providerId="ADAL" clId="{FEE48BAF-B68B-495C-84B6-ABAD650156C4}" dt="2023-04-26T19:52:02.422" v="5497" actId="164"/>
          <ac:picMkLst>
            <pc:docMk/>
            <pc:sldMk cId="2458002933" sldId="275"/>
            <ac:picMk id="17" creationId="{26C40185-2454-5A9F-B161-4E46B1222B44}"/>
          </ac:picMkLst>
        </pc:picChg>
      </pc:sldChg>
      <pc:sldChg chg="addSp delSp modSp new mod modAnim">
        <pc:chgData name="Whitney Weber" userId="a8bb416d-e7f0-41fa-95e0-cb3470c131f0" providerId="ADAL" clId="{FEE48BAF-B68B-495C-84B6-ABAD650156C4}" dt="2023-04-26T20:31:53.169" v="6142"/>
        <pc:sldMkLst>
          <pc:docMk/>
          <pc:sldMk cId="3623650613" sldId="276"/>
        </pc:sldMkLst>
        <pc:spChg chg="del">
          <ac:chgData name="Whitney Weber" userId="a8bb416d-e7f0-41fa-95e0-cb3470c131f0" providerId="ADAL" clId="{FEE48BAF-B68B-495C-84B6-ABAD650156C4}" dt="2023-04-26T20:31:12.218" v="6141" actId="478"/>
          <ac:spMkLst>
            <pc:docMk/>
            <pc:sldMk cId="3623650613" sldId="276"/>
            <ac:spMk id="2" creationId="{ECFEE452-9C6E-B874-7D06-F87128EF765A}"/>
          </ac:spMkLst>
        </pc:spChg>
        <pc:spChg chg="del">
          <ac:chgData name="Whitney Weber" userId="a8bb416d-e7f0-41fa-95e0-cb3470c131f0" providerId="ADAL" clId="{FEE48BAF-B68B-495C-84B6-ABAD650156C4}" dt="2023-04-26T20:31:12.218" v="6141" actId="478"/>
          <ac:spMkLst>
            <pc:docMk/>
            <pc:sldMk cId="3623650613" sldId="276"/>
            <ac:spMk id="3" creationId="{DE4178A7-DCE3-8D6A-E3CE-57D6A2A7DBC7}"/>
          </ac:spMkLst>
        </pc:spChg>
        <pc:picChg chg="add mod">
          <ac:chgData name="Whitney Weber" userId="a8bb416d-e7f0-41fa-95e0-cb3470c131f0" providerId="ADAL" clId="{FEE48BAF-B68B-495C-84B6-ABAD650156C4}" dt="2023-04-26T20:31:53.169" v="6142"/>
          <ac:picMkLst>
            <pc:docMk/>
            <pc:sldMk cId="3623650613" sldId="276"/>
            <ac:picMk id="4" creationId="{6CC1D44E-4D35-F6F8-5389-CE1FA720EA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9DCF4-84F0-4AAC-905F-0DF0C0B11C4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146B3-89E8-418D-B8C6-D050D00F8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6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webinar is going to be a demonstration of how to accomplish this and will be rather technical.</a:t>
            </a:r>
          </a:p>
          <a:p>
            <a:r>
              <a:rPr lang="en-US" dirty="0"/>
              <a:t>So for those of you just looking for the big picture, this is the </a:t>
            </a:r>
            <a:r>
              <a:rPr lang="en-US"/>
              <a:t>end 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46B3-89E8-418D-B8C6-D050D00F8D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6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/>
              <a:t> The pertinent data will be auto-populated within the survey record, as listed below.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46B3-89E8-418D-B8C6-D050D00F8D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7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ED3F-50F8-71B4-01E3-FE219E2A2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1BAB1-F5D4-4C80-38DB-738059B8F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64C20-C685-F0CA-F3B4-CB811D70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D2D8-BEC5-4820-AD35-62B616FBD17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77DB1-C141-8AD6-E333-B2A09C4B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3A1D5-AB4C-DBC5-6FCC-05D5123E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6433-4DA9-483F-915C-8FC9888D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8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95CB-E890-C264-920D-C0B5E28A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2F851-9143-B810-FB02-E564AD435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5EB5B-3107-2933-1963-FD4F4721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D2D8-BEC5-4820-AD35-62B616FBD17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F8EBA-268F-C008-0AA4-86B20E13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1BB1-4FD3-2FE3-D302-1EF37DC8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6433-4DA9-483F-915C-8FC9888D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F3BAE-E78B-C533-6FDC-0842591FB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8B3D2-E4D7-319F-FC57-FCA02CC9A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58D91-5D01-F040-83FA-CDB90B13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D2D8-BEC5-4820-AD35-62B616FBD17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B7BF0-A543-0132-3AD6-2306485B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FBBF-B510-8384-80C5-00EA8AB6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6433-4DA9-483F-915C-8FC9888D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32268-F58C-D432-6AFE-4D2A793D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4777A-9CBA-3775-535C-AC634C609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908A4-7346-3945-59FE-D6B5D1B4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D2D8-BEC5-4820-AD35-62B616FBD17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449D8-BF20-4C49-DFFE-16CD7704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0E4E4-FD50-8BDA-7E30-90F1F5DB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6433-4DA9-483F-915C-8FC9888D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AD1A-C164-8107-1A47-C3F86FF4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DAB9B-6AD6-373C-A51B-3CD49FB77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281AD-4A54-A330-7467-1C64D93F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D2D8-BEC5-4820-AD35-62B616FBD17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26DB8-EBCA-758E-5ADA-DE45AB28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A6D0C-C8BC-FC7D-E687-FDE401C5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6433-4DA9-483F-915C-8FC9888D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2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469D-45B8-5185-1823-E32D4A35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237F-AEF2-E82E-3D73-DFCB056BE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A959B-091A-7A6C-BF7E-3CA088289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EE649-4348-36C8-7063-42D10D08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D2D8-BEC5-4820-AD35-62B616FBD17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4CD43-AA83-98FF-6188-C577F4CD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D8DFD-2ABA-464F-E2D7-DEDFA3AE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6433-4DA9-483F-915C-8FC9888D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5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30F0-E6F2-61BA-2339-CE7B1652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E62BD-EE97-A263-D8DA-5CA978263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59F3A-1E6B-E845-AB21-A57C6A671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7E246-0AEC-D06C-B70E-40F08F007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D78AA-B4C3-6D76-5989-6662468CE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A9C1AD-6A72-9B36-41D3-3B48DBF6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D2D8-BEC5-4820-AD35-62B616FBD17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9435A-E35F-9E71-D443-8FB88D5C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13ADE0-1459-C96E-6FE5-31B8D0A3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6433-4DA9-483F-915C-8FC9888D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0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48EB-703E-6E0D-BEEE-0E9BC4F5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4B633-9451-9A5A-9EB4-F1044A4C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D2D8-BEC5-4820-AD35-62B616FBD17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B9961-7952-C90D-7338-AB248376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892A9-9D94-9EFB-0008-7C33D0FC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6433-4DA9-483F-915C-8FC9888D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3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7347D-1863-6EE9-EAEF-84132D0F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D2D8-BEC5-4820-AD35-62B616FBD17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1322B-24B9-2A36-D2E5-6A4C5DBB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44738-22A5-777F-6894-BBD69BFB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6433-4DA9-483F-915C-8FC9888D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0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B718-892C-463D-4D97-B82526D0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089B-3BC2-0BBC-1293-1A379DC70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C3414-8146-993A-1A01-E47161DB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4C3DE-FB2E-A4FF-2044-804C9DC5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D2D8-BEC5-4820-AD35-62B616FBD17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8FEA0-154B-825C-7A6E-39370CF1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AAB82-2270-5782-0B62-ECECEA10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6433-4DA9-483F-915C-8FC9888D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8113-4043-6BCA-577B-AF6EE324A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7BAD8-44F6-15F9-D4F2-34250428D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EF6B8-5EA9-4E54-2C4D-760BD3C05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FC797-B22A-9B7D-7C72-F71F56C6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D2D8-BEC5-4820-AD35-62B616FBD17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E51E9-ECB3-88CA-196A-C9FC8CCC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5A1E0-108A-1EA6-D5D3-FC80D025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6433-4DA9-483F-915C-8FC9888D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8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474CF7-CE3F-40EF-10A2-0620E5F4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CEBFB-867E-060F-F4AD-269CAD046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F0E5E-A94C-036E-8A3F-2D79A0736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D2D8-BEC5-4820-AD35-62B616FBD17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892F5-9BBF-00BF-B698-89FF1AD2E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ED92B-AB3E-3FE8-CED2-2A5C81616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66433-4DA9-483F-915C-8FC9888D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bioticssupport.natureserve.org/en/support/solutions/articles/252893-using-the-observations-dashboards" TargetMode="External"/><Relationship Id="rId13" Type="http://schemas.openxmlformats.org/officeDocument/2006/relationships/hyperlink" Target="https://bioticssupport.natureserve.org/en/support/solutions/articles/258356" TargetMode="External"/><Relationship Id="rId3" Type="http://schemas.openxmlformats.org/officeDocument/2006/relationships/hyperlink" Target="https://bioticssupport.natureserve.org/en/support/solutions/articles/252906-what-s-involved-natureserve-cloning-data-from-ns-agol-to-member-agol" TargetMode="External"/><Relationship Id="rId7" Type="http://schemas.openxmlformats.org/officeDocument/2006/relationships/hyperlink" Target="https://bioticssupport.natureserve.org/en/support/solutions/articles/240139-collect-data-via-survey123" TargetMode="External"/><Relationship Id="rId12" Type="http://schemas.openxmlformats.org/officeDocument/2006/relationships/hyperlink" Target="https://bioticssupport.natureserve.org/en/support/solutions/articles/258352-update-the-dropdown-lists-within-the-observations-survey" TargetMode="External"/><Relationship Id="rId2" Type="http://schemas.openxmlformats.org/officeDocument/2006/relationships/hyperlink" Target="https://bioticssupport.natureserve.org/en/support/solutions/articles/2587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oticssupport.natureserve.org/en/support/solutions/articles/255382-use-offline-basemaps" TargetMode="External"/><Relationship Id="rId11" Type="http://schemas.openxmlformats.org/officeDocument/2006/relationships/hyperlink" Target="https://bioticssupport.natureserve.org/en/support/solutions/articles/258348-the-observations-feature-layer-explained" TargetMode="External"/><Relationship Id="rId5" Type="http://schemas.openxmlformats.org/officeDocument/2006/relationships/hyperlink" Target="https://bioticssupport.natureserve.org/en/support/solutions/articles/255162-create-offline-basemaps-for-use-with-observations-survey-survey123-" TargetMode="External"/><Relationship Id="rId15" Type="http://schemas.openxmlformats.org/officeDocument/2006/relationships/image" Target="../media/image2.svg"/><Relationship Id="rId10" Type="http://schemas.openxmlformats.org/officeDocument/2006/relationships/hyperlink" Target="https://bioticssupport.natureserve.org/en/support/solutions/articles/255159" TargetMode="External"/><Relationship Id="rId4" Type="http://schemas.openxmlformats.org/officeDocument/2006/relationships/hyperlink" Target="https://bioticssupport.natureserve.org/en/support/solutions/articles/258167-create-spatial-view-containing-only-observations-with-qc-status-&#8216;passed&#8217;" TargetMode="External"/><Relationship Id="rId9" Type="http://schemas.openxmlformats.org/officeDocument/2006/relationships/hyperlink" Target="https://tranxfer.natureserve.org/download/Longterm/Biotics/Biotics5/Observations/Observations_v1_4.zip" TargetMode="External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ioticssupport.natureserve.org/en/support/solutions/articles/258714-integration-of-source-features-and-eos-with-the-observations-survey-in-survey123-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://arcg.is/1QsHfR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icssupport.natureserve.org/en/support/solutions/articles/261012-automate-publishing-of-biotics-backups-to-agol" TargetMode="External"/><Relationship Id="rId2" Type="http://schemas.openxmlformats.org/officeDocument/2006/relationships/hyperlink" Target="https://bioticssupport.natureserve.org/en/support/solutions/articles/242668-automating-download-of-nightly-biotics-5-backup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iotics@natureserve.org?subject=Request%20automated%20nightly%20Biotics%20backups" TargetMode="External"/><Relationship Id="rId2" Type="http://schemas.openxmlformats.org/officeDocument/2006/relationships/hyperlink" Target="https://bioticssupport.natureserve.org/en/support/solutions/articles/24266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1E9E377-9AA4-632B-BE85-BA02D261C6AD}"/>
              </a:ext>
            </a:extLst>
          </p:cNvPr>
          <p:cNvSpPr txBox="1">
            <a:spLocks/>
          </p:cNvSpPr>
          <p:nvPr/>
        </p:nvSpPr>
        <p:spPr>
          <a:xfrm>
            <a:off x="620110" y="1074987"/>
            <a:ext cx="10951780" cy="35855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3D8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Integration of Source Features and EOs </a:t>
            </a:r>
          </a:p>
          <a:p>
            <a:r>
              <a:rPr lang="en-US" dirty="0"/>
              <a:t>(via Field Maps) </a:t>
            </a:r>
          </a:p>
          <a:p>
            <a:r>
              <a:rPr lang="en-US" dirty="0"/>
              <a:t>with the Observations Survey (in Survey123)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8FAE0FB-7CF2-E0AC-A772-F21AADC64F38}"/>
              </a:ext>
            </a:extLst>
          </p:cNvPr>
          <p:cNvSpPr txBox="1">
            <a:spLocks/>
          </p:cNvSpPr>
          <p:nvPr/>
        </p:nvSpPr>
        <p:spPr>
          <a:xfrm>
            <a:off x="1597025" y="4872038"/>
            <a:ext cx="8996363" cy="139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ctr" defTabSz="914400" rtl="0" eaLnBrk="1" latinLnBrk="0" hangingPunct="1">
              <a:spcBef>
                <a:spcPts val="0"/>
              </a:spcBef>
              <a:buNone/>
              <a:defRPr sz="1600" kern="1200">
                <a:solidFill>
                  <a:srgbClr val="003D8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Whitney Weber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CD1C0ED-B386-87F3-FC62-050DB173D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A6C71E-EE0D-472A-DD2A-C40A1F467D95}"/>
              </a:ext>
            </a:extLst>
          </p:cNvPr>
          <p:cNvCxnSpPr>
            <a:cxnSpLocks/>
          </p:cNvCxnSpPr>
          <p:nvPr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17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E9A8-3C78-2B17-C230-2A2E572A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D80"/>
                </a:solidFill>
              </a:rPr>
              <a:t>Create a Scheduled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591C0-E177-5536-7D27-B9D81E27F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324303"/>
            <a:ext cx="5780690" cy="5228578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</a:t>
            </a:r>
            <a:r>
              <a:rPr lang="en-US" sz="1800" i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Scheduler</a:t>
            </a:r>
            <a:r>
              <a:rPr lang="en-US" sz="18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Task</a:t>
            </a:r>
            <a:r>
              <a:rPr lang="en-US" sz="18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Create Task, on the </a:t>
            </a:r>
            <a:r>
              <a:rPr lang="en-US" sz="1800" i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tab, name the task (</a:t>
            </a:r>
            <a:r>
              <a:rPr lang="en-US" sz="1800" dirty="0" err="1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Download and Publish Biotics spatial layers).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</a:t>
            </a:r>
            <a:r>
              <a:rPr lang="en-US" sz="1800" i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Triggers</a:t>
            </a:r>
            <a:r>
              <a:rPr lang="en-US" sz="18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tab, select </a:t>
            </a:r>
            <a:r>
              <a:rPr lang="en-US" sz="1800" b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US" sz="18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New Trigger, indicate to run the task </a:t>
            </a:r>
            <a:r>
              <a:rPr lang="en-US" sz="18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</a:t>
            </a: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(or as often as preferred) and select the </a:t>
            </a:r>
            <a:r>
              <a:rPr lang="en-US" sz="18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task should be run. </a:t>
            </a:r>
            <a:r>
              <a:rPr lang="en-US" sz="18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computer has to be on to run the task, so make sure you indicate the time accordingly. Click </a:t>
            </a:r>
            <a:r>
              <a:rPr lang="en-US" sz="18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</a:t>
            </a: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</a:t>
            </a:r>
            <a:r>
              <a:rPr lang="en-US" sz="1800" i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en-US" sz="18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tab, click </a:t>
            </a:r>
            <a:r>
              <a:rPr lang="en-US" sz="1800" b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US" sz="18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New Action, </a:t>
            </a:r>
            <a:r>
              <a:rPr lang="en-US" sz="18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a program</a:t>
            </a: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navigate to the </a:t>
            </a:r>
            <a:r>
              <a:rPr lang="en-US" sz="18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Publish_Biotics_Backups.bat</a:t>
            </a: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script. Click </a:t>
            </a:r>
            <a:r>
              <a:rPr lang="en-US" sz="18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</a:t>
            </a: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</a:t>
            </a:r>
            <a:r>
              <a:rPr lang="en-US" sz="1800" i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tab, indicate to </a:t>
            </a:r>
            <a:r>
              <a:rPr lang="en-US" sz="18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Wake the computer to run this task</a:t>
            </a:r>
            <a:r>
              <a:rPr lang="en-US" sz="18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3D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sz="1800" b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</a:t>
            </a:r>
            <a:r>
              <a:rPr lang="en-US" sz="18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save the scheduled task.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EF11E6-8181-401A-3333-AB1A6C3266B4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70CD9AB-4F27-A500-8870-E2CD34082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645A12-1AC4-AA4A-F124-FF59BA0ED5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E1767ED-0C7E-5521-82E5-BB77D4E67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593" y="2754970"/>
            <a:ext cx="5836285" cy="3540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B416EB-B53D-18B9-0480-073C59E9A38D}"/>
              </a:ext>
            </a:extLst>
          </p:cNvPr>
          <p:cNvSpPr txBox="1"/>
          <p:nvPr/>
        </p:nvSpPr>
        <p:spPr>
          <a:xfrm>
            <a:off x="6372313" y="1013308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3D80"/>
                </a:solidFill>
              </a:rPr>
              <a:t>Automatically, runs script, daily, to update the Biotics layers feature service within AGOL so that data is not stale</a:t>
            </a:r>
          </a:p>
        </p:txBody>
      </p:sp>
    </p:spTree>
    <p:extLst>
      <p:ext uri="{BB962C8B-B14F-4D97-AF65-F5344CB8AC3E}">
        <p14:creationId xmlns:p14="http://schemas.microsoft.com/office/powerpoint/2010/main" val="229114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E9A8-3C78-2B17-C230-2A2E572A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7"/>
            <a:ext cx="10515600" cy="1325563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 ConfigurePopUpAttributeExpressions.txt to reflect Observations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591C0-E177-5536-7D27-B9D81E27F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564560"/>
            <a:ext cx="4645042" cy="492526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ArcGIS Online, navigate to the </a:t>
            </a:r>
            <a:r>
              <a:rPr lang="en-US" sz="2000" b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Survey-Observations </a:t>
            </a:r>
            <a:r>
              <a:rPr lang="en-US" sz="20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</a:t>
            </a:r>
            <a:r>
              <a:rPr lang="en-US" sz="20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Observations</a:t>
            </a:r>
            <a:r>
              <a:rPr lang="en-US" sz="20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link, related to the </a:t>
            </a:r>
            <a:r>
              <a:rPr lang="en-US" sz="20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the forms </a:t>
            </a:r>
            <a:r>
              <a:rPr lang="en-US" sz="20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en-US" sz="20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Details page.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the </a:t>
            </a:r>
            <a:r>
              <a:rPr lang="en-US" sz="2000" b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ConfigurePopUpAttributeExpressions.txt</a:t>
            </a:r>
            <a:r>
              <a:rPr lang="en-US" sz="20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 and replace (CTRL-H) </a:t>
            </a:r>
            <a:r>
              <a:rPr lang="en-US" sz="2000" b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95f90acbe9d947658bc566d70ab0492a</a:t>
            </a:r>
            <a:r>
              <a:rPr lang="en-US" sz="20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ID of the Observations Form, copied in the previous step.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EF11E6-8181-401A-3333-AB1A6C3266B4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70CD9AB-4F27-A500-8870-E2CD34082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645A12-1AC4-AA4A-F124-FF59BA0ED5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E491E10-FE89-AA59-5A67-95589DE99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945" y="2207173"/>
            <a:ext cx="6932837" cy="40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4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0FEB-043C-2FDF-0D68-98A24DE7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3D80"/>
                </a:solidFill>
              </a:rPr>
              <a:t>Configure the Biotics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7220-69FA-51AD-54A2-14914976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4067624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ArcGIS Online, go to </a:t>
            </a:r>
            <a:r>
              <a:rPr lang="en-US" sz="2400" i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Content</a:t>
            </a:r>
            <a:r>
              <a:rPr lang="en-US" sz="24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click on </a:t>
            </a:r>
            <a:r>
              <a:rPr lang="en-US" sz="24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Biotics layers</a:t>
            </a:r>
            <a:r>
              <a:rPr lang="en-US" sz="24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the Biotics layers detail page, </a:t>
            </a:r>
            <a:r>
              <a:rPr lang="en-US" sz="24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</a:t>
            </a:r>
            <a:r>
              <a:rPr lang="en-US" sz="24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Feature Layer to the appropriate users</a:t>
            </a:r>
            <a:endParaRPr lang="en-US" sz="2400" dirty="0">
              <a:solidFill>
                <a:srgbClr val="003D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</a:t>
            </a:r>
            <a:r>
              <a:rPr lang="en-US" sz="2400" i="1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Visualization</a:t>
            </a:r>
            <a:r>
              <a:rPr lang="en-US" sz="24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configure symbology, fields,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in Map Viewer</a:t>
            </a:r>
            <a:endParaRPr lang="en-US" sz="2400" dirty="0">
              <a:solidFill>
                <a:srgbClr val="003D80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D55C62-4BBB-AFD2-7865-2C9A5B88A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824" y="2199684"/>
            <a:ext cx="7212604" cy="41280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3ECE33-2AD9-100B-6054-96DDBA0AC7C7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8D7E836-8194-E7BD-2821-A4BCD34A7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E6EA571-90CC-E33B-24CF-59CCF58022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16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0FEB-043C-2FDF-0D68-98A24DE7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3D80"/>
                </a:solidFill>
              </a:rPr>
              <a:t>Configure the Web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7220-69FA-51AD-54A2-14914976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64" y="1974532"/>
            <a:ext cx="5428615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the Observations feature layer.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Rename Source pt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Configure Pop-up for SFs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Attribute expression: </a:t>
            </a:r>
            <a:r>
              <a:rPr lang="en-US" sz="2000" b="1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ConfigurePopUpAttributeExpressions.txt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content: text</a:t>
            </a:r>
            <a:br>
              <a:rPr lang="en-US" sz="20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ConfigurePopUpText_SFs.txt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 for EOs:</a:t>
            </a:r>
            <a:br>
              <a:rPr lang="en-US" sz="24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ConfigurePopUpText_EOs.txt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 for Observations:</a:t>
            </a:r>
            <a:br>
              <a:rPr lang="en-US" sz="24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ConfigurePopUpText_Observation.txt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3ECE33-2AD9-100B-6054-96DDBA0AC7C7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8D7E836-8194-E7BD-2821-A4BCD34A7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E6EA571-90CC-E33B-24CF-59CCF58022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81C61F-2B45-6183-95C9-FFEEA74A4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392" y="1335940"/>
            <a:ext cx="3924300" cy="3667125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1E5876AD-132E-FBCA-F2D2-076BD5EE9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524" y="2784848"/>
            <a:ext cx="5055476" cy="35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3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0FEB-043C-2FDF-0D68-98A24DE7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3D80"/>
                </a:solidFill>
              </a:rPr>
              <a:t>Enable the Web Map for Offline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7220-69FA-51AD-54A2-14914976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65" y="1501567"/>
            <a:ext cx="5866635" cy="499130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 the </a:t>
            </a:r>
            <a:r>
              <a:rPr lang="en-US" sz="2400" b="1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Map Properties</a:t>
            </a:r>
            <a:r>
              <a:rPr lang="en-US" sz="2400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icon, select </a:t>
            </a:r>
            <a:r>
              <a:rPr lang="en-US" sz="2400" b="1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Item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Within the </a:t>
            </a:r>
            <a:r>
              <a:rPr lang="en-US" sz="2400" i="1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Item Details</a:t>
            </a:r>
            <a:r>
              <a:rPr lang="en-US" sz="2400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go to the </a:t>
            </a:r>
            <a:r>
              <a:rPr lang="en-US" sz="2400" b="1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Settings</a:t>
            </a:r>
            <a:r>
              <a:rPr lang="en-US" sz="2400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400" b="1" kern="0" dirty="0">
              <a:solidFill>
                <a:srgbClr val="003D8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Within </a:t>
            </a:r>
            <a:r>
              <a:rPr lang="en-US" sz="2400" i="1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Settings</a:t>
            </a:r>
            <a:r>
              <a:rPr lang="en-US" sz="2400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choose </a:t>
            </a:r>
            <a:r>
              <a:rPr lang="en-US" sz="2400" b="1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Offline</a:t>
            </a:r>
            <a:r>
              <a:rPr lang="en-US" sz="2400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verify that </a:t>
            </a:r>
            <a:r>
              <a:rPr lang="en-US" sz="2400" b="1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Enable offline mode</a:t>
            </a:r>
            <a:r>
              <a:rPr lang="en-US" sz="2400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is indicated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Manage Offline Areas</a:t>
            </a:r>
            <a:r>
              <a:rPr lang="en-US" sz="2400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create specific areas of the offline map to make download and use easier and quicker. (see image above)</a:t>
            </a:r>
            <a:endParaRPr lang="en-US" sz="2400" kern="0" dirty="0">
              <a:solidFill>
                <a:srgbClr val="003D8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 up to 16 Map Areas, as needed.</a:t>
            </a:r>
            <a:endParaRPr lang="en-US" sz="2400" kern="100" dirty="0">
              <a:solidFill>
                <a:srgbClr val="003D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Share</a:t>
            </a:r>
            <a:r>
              <a:rPr lang="en-US" sz="2400" kern="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Web Map to the appropriate audience</a:t>
            </a:r>
            <a:endParaRPr lang="en-US" sz="2400" dirty="0">
              <a:solidFill>
                <a:srgbClr val="003D8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3ECE33-2AD9-100B-6054-96DDBA0AC7C7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8D7E836-8194-E7BD-2821-A4BCD34A7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E6EA571-90CC-E33B-24CF-59CCF58022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1FAD733-C3E5-7C78-0788-61624A992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82" y="3298210"/>
            <a:ext cx="6340098" cy="294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07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9E544D01-BEE9-49AD-4BAA-074C485DF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07" y="1328487"/>
            <a:ext cx="2501900" cy="494055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72FC632-5F70-1458-D279-4F88B2D6F93F}"/>
              </a:ext>
            </a:extLst>
          </p:cNvPr>
          <p:cNvGrpSpPr/>
          <p:nvPr/>
        </p:nvGrpSpPr>
        <p:grpSpPr>
          <a:xfrm>
            <a:off x="220801" y="223424"/>
            <a:ext cx="4853438" cy="1236057"/>
            <a:chOff x="229365" y="1580715"/>
            <a:chExt cx="3995794" cy="139165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A370F4-B2E0-2C87-F05B-21C2CD1E0D63}"/>
                </a:ext>
              </a:extLst>
            </p:cNvPr>
            <p:cNvSpPr/>
            <p:nvPr/>
          </p:nvSpPr>
          <p:spPr>
            <a:xfrm>
              <a:off x="229365" y="1580715"/>
              <a:ext cx="1193390" cy="1391654"/>
            </a:xfrm>
            <a:custGeom>
              <a:avLst/>
              <a:gdLst>
                <a:gd name="connsiteX0" fmla="*/ 0 w 1466658"/>
                <a:gd name="connsiteY0" fmla="*/ 664270 h 1896667"/>
                <a:gd name="connsiteX1" fmla="*/ 696663 w 1466658"/>
                <a:gd name="connsiteY1" fmla="*/ 664270 h 1896667"/>
                <a:gd name="connsiteX2" fmla="*/ 696663 w 1466658"/>
                <a:gd name="connsiteY2" fmla="*/ 219999 h 1896667"/>
                <a:gd name="connsiteX3" fmla="*/ 586663 w 1466658"/>
                <a:gd name="connsiteY3" fmla="*/ 219999 h 1896667"/>
                <a:gd name="connsiteX4" fmla="*/ 733329 w 1466658"/>
                <a:gd name="connsiteY4" fmla="*/ 0 h 1896667"/>
                <a:gd name="connsiteX5" fmla="*/ 879995 w 1466658"/>
                <a:gd name="connsiteY5" fmla="*/ 219999 h 1896667"/>
                <a:gd name="connsiteX6" fmla="*/ 769995 w 1466658"/>
                <a:gd name="connsiteY6" fmla="*/ 219999 h 1896667"/>
                <a:gd name="connsiteX7" fmla="*/ 769995 w 1466658"/>
                <a:gd name="connsiteY7" fmla="*/ 664270 h 1896667"/>
                <a:gd name="connsiteX8" fmla="*/ 1466658 w 1466658"/>
                <a:gd name="connsiteY8" fmla="*/ 664270 h 1896667"/>
                <a:gd name="connsiteX9" fmla="*/ 1466658 w 1466658"/>
                <a:gd name="connsiteY9" fmla="*/ 1896667 h 1896667"/>
                <a:gd name="connsiteX10" fmla="*/ 0 w 1466658"/>
                <a:gd name="connsiteY10" fmla="*/ 1896667 h 1896667"/>
                <a:gd name="connsiteX11" fmla="*/ 0 w 1466658"/>
                <a:gd name="connsiteY11" fmla="*/ 664270 h 189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6658" h="1896667">
                  <a:moveTo>
                    <a:pt x="1466658" y="1232397"/>
                  </a:moveTo>
                  <a:lnTo>
                    <a:pt x="769995" y="1232397"/>
                  </a:lnTo>
                  <a:lnTo>
                    <a:pt x="769995" y="1676668"/>
                  </a:lnTo>
                  <a:lnTo>
                    <a:pt x="879995" y="1676668"/>
                  </a:lnTo>
                  <a:lnTo>
                    <a:pt x="733329" y="1896667"/>
                  </a:lnTo>
                  <a:lnTo>
                    <a:pt x="586663" y="1676668"/>
                  </a:lnTo>
                  <a:lnTo>
                    <a:pt x="696663" y="1676668"/>
                  </a:lnTo>
                  <a:lnTo>
                    <a:pt x="696663" y="1232397"/>
                  </a:lnTo>
                  <a:lnTo>
                    <a:pt x="0" y="1232397"/>
                  </a:lnTo>
                  <a:lnTo>
                    <a:pt x="0" y="0"/>
                  </a:lnTo>
                  <a:lnTo>
                    <a:pt x="1466658" y="0"/>
                  </a:lnTo>
                  <a:lnTo>
                    <a:pt x="1466658" y="123239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310" tIns="220472" rIns="104309" bIns="884306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Open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858407-D8F2-6770-118C-D90040276D8A}"/>
                </a:ext>
              </a:extLst>
            </p:cNvPr>
            <p:cNvSpPr/>
            <p:nvPr/>
          </p:nvSpPr>
          <p:spPr>
            <a:xfrm>
              <a:off x="1422755" y="1580716"/>
              <a:ext cx="2802404" cy="913608"/>
            </a:xfrm>
            <a:custGeom>
              <a:avLst/>
              <a:gdLst>
                <a:gd name="connsiteX0" fmla="*/ 0 w 4399976"/>
                <a:gd name="connsiteY0" fmla="*/ 0 h 1232834"/>
                <a:gd name="connsiteX1" fmla="*/ 4399976 w 4399976"/>
                <a:gd name="connsiteY1" fmla="*/ 0 h 1232834"/>
                <a:gd name="connsiteX2" fmla="*/ 4399976 w 4399976"/>
                <a:gd name="connsiteY2" fmla="*/ 1232834 h 1232834"/>
                <a:gd name="connsiteX3" fmla="*/ 0 w 4399976"/>
                <a:gd name="connsiteY3" fmla="*/ 1232834 h 1232834"/>
                <a:gd name="connsiteX4" fmla="*/ 0 w 4399976"/>
                <a:gd name="connsiteY4" fmla="*/ 0 h 12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976" h="1232834">
                  <a:moveTo>
                    <a:pt x="0" y="0"/>
                  </a:moveTo>
                  <a:lnTo>
                    <a:pt x="4399976" y="0"/>
                  </a:lnTo>
                  <a:lnTo>
                    <a:pt x="4399976" y="1232834"/>
                  </a:lnTo>
                  <a:lnTo>
                    <a:pt x="0" y="12328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252" tIns="190500" rIns="89252" bIns="19050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Open Field Maps.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3E8803-50ED-C430-6D35-5423D903DB5D}"/>
              </a:ext>
            </a:extLst>
          </p:cNvPr>
          <p:cNvGrpSpPr/>
          <p:nvPr/>
        </p:nvGrpSpPr>
        <p:grpSpPr>
          <a:xfrm>
            <a:off x="220801" y="2808597"/>
            <a:ext cx="5751021" cy="1325563"/>
            <a:chOff x="229365" y="3380618"/>
            <a:chExt cx="5866634" cy="186455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28655-CD28-CD2C-C7CF-6E87D0E06EA9}"/>
                </a:ext>
              </a:extLst>
            </p:cNvPr>
            <p:cNvSpPr/>
            <p:nvPr/>
          </p:nvSpPr>
          <p:spPr>
            <a:xfrm>
              <a:off x="229365" y="3380618"/>
              <a:ext cx="1466659" cy="1864559"/>
            </a:xfrm>
            <a:custGeom>
              <a:avLst/>
              <a:gdLst>
                <a:gd name="connsiteX0" fmla="*/ 0 w 1466658"/>
                <a:gd name="connsiteY0" fmla="*/ 664270 h 1896667"/>
                <a:gd name="connsiteX1" fmla="*/ 696663 w 1466658"/>
                <a:gd name="connsiteY1" fmla="*/ 664270 h 1896667"/>
                <a:gd name="connsiteX2" fmla="*/ 696663 w 1466658"/>
                <a:gd name="connsiteY2" fmla="*/ 219999 h 1896667"/>
                <a:gd name="connsiteX3" fmla="*/ 586663 w 1466658"/>
                <a:gd name="connsiteY3" fmla="*/ 219999 h 1896667"/>
                <a:gd name="connsiteX4" fmla="*/ 733329 w 1466658"/>
                <a:gd name="connsiteY4" fmla="*/ 0 h 1896667"/>
                <a:gd name="connsiteX5" fmla="*/ 879995 w 1466658"/>
                <a:gd name="connsiteY5" fmla="*/ 219999 h 1896667"/>
                <a:gd name="connsiteX6" fmla="*/ 769995 w 1466658"/>
                <a:gd name="connsiteY6" fmla="*/ 219999 h 1896667"/>
                <a:gd name="connsiteX7" fmla="*/ 769995 w 1466658"/>
                <a:gd name="connsiteY7" fmla="*/ 664270 h 1896667"/>
                <a:gd name="connsiteX8" fmla="*/ 1466658 w 1466658"/>
                <a:gd name="connsiteY8" fmla="*/ 664270 h 1896667"/>
                <a:gd name="connsiteX9" fmla="*/ 1466658 w 1466658"/>
                <a:gd name="connsiteY9" fmla="*/ 1896667 h 1896667"/>
                <a:gd name="connsiteX10" fmla="*/ 0 w 1466658"/>
                <a:gd name="connsiteY10" fmla="*/ 1896667 h 1896667"/>
                <a:gd name="connsiteX11" fmla="*/ 0 w 1466658"/>
                <a:gd name="connsiteY11" fmla="*/ 664270 h 189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6658" h="1896667">
                  <a:moveTo>
                    <a:pt x="1466658" y="1232397"/>
                  </a:moveTo>
                  <a:lnTo>
                    <a:pt x="769995" y="1232397"/>
                  </a:lnTo>
                  <a:lnTo>
                    <a:pt x="769995" y="1676668"/>
                  </a:lnTo>
                  <a:lnTo>
                    <a:pt x="879995" y="1676668"/>
                  </a:lnTo>
                  <a:lnTo>
                    <a:pt x="733329" y="1896667"/>
                  </a:lnTo>
                  <a:lnTo>
                    <a:pt x="586663" y="1676668"/>
                  </a:lnTo>
                  <a:lnTo>
                    <a:pt x="696663" y="1676668"/>
                  </a:lnTo>
                  <a:lnTo>
                    <a:pt x="696663" y="1232397"/>
                  </a:lnTo>
                  <a:lnTo>
                    <a:pt x="0" y="1232397"/>
                  </a:lnTo>
                  <a:lnTo>
                    <a:pt x="0" y="0"/>
                  </a:lnTo>
                  <a:lnTo>
                    <a:pt x="1466658" y="0"/>
                  </a:lnTo>
                  <a:lnTo>
                    <a:pt x="1466658" y="123239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309" tIns="220472" rIns="104310" bIns="884305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Identify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E31AE52-F3A7-B1B6-C715-ADDF3F295AEB}"/>
                </a:ext>
              </a:extLst>
            </p:cNvPr>
            <p:cNvSpPr/>
            <p:nvPr/>
          </p:nvSpPr>
          <p:spPr>
            <a:xfrm>
              <a:off x="1696023" y="3380620"/>
              <a:ext cx="4399976" cy="1232833"/>
            </a:xfrm>
            <a:custGeom>
              <a:avLst/>
              <a:gdLst>
                <a:gd name="connsiteX0" fmla="*/ 0 w 4399976"/>
                <a:gd name="connsiteY0" fmla="*/ 0 h 1232834"/>
                <a:gd name="connsiteX1" fmla="*/ 4399976 w 4399976"/>
                <a:gd name="connsiteY1" fmla="*/ 0 h 1232834"/>
                <a:gd name="connsiteX2" fmla="*/ 4399976 w 4399976"/>
                <a:gd name="connsiteY2" fmla="*/ 1232834 h 1232834"/>
                <a:gd name="connsiteX3" fmla="*/ 0 w 4399976"/>
                <a:gd name="connsiteY3" fmla="*/ 1232834 h 1232834"/>
                <a:gd name="connsiteX4" fmla="*/ 0 w 4399976"/>
                <a:gd name="connsiteY4" fmla="*/ 0 h 12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976" h="1232834">
                  <a:moveTo>
                    <a:pt x="0" y="0"/>
                  </a:moveTo>
                  <a:lnTo>
                    <a:pt x="4399976" y="0"/>
                  </a:lnTo>
                  <a:lnTo>
                    <a:pt x="4399976" y="1232834"/>
                  </a:lnTo>
                  <a:lnTo>
                    <a:pt x="0" y="12328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252" tIns="190500" rIns="89252" bIns="19050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Click on the Map to Identify a feature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FC0FEB-043C-2FDF-0D68-98A24DE7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803" y="113564"/>
            <a:ext cx="7091344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D80"/>
                </a:solidFill>
              </a:rPr>
              <a:t>Use Field Maps to view SFs, EOs &amp; Observations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3ECE33-2AD9-100B-6054-96DDBA0AC7C7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8D7E836-8194-E7BD-2821-A4BCD34A7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E6EA571-90CC-E33B-24CF-59CCF58022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CD0279A1-0719-0F39-E177-4C57768B89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8743"/>
          <a:stretch/>
        </p:blipFill>
        <p:spPr>
          <a:xfrm>
            <a:off x="6224533" y="1480547"/>
            <a:ext cx="2279650" cy="1996309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370C42-24EF-3F0F-E161-E777D0F731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61" y="1242696"/>
            <a:ext cx="2255520" cy="4884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C77F3CF-3670-00A1-F97A-88E710485F2A}"/>
              </a:ext>
            </a:extLst>
          </p:cNvPr>
          <p:cNvGrpSpPr/>
          <p:nvPr/>
        </p:nvGrpSpPr>
        <p:grpSpPr>
          <a:xfrm>
            <a:off x="209630" y="1516902"/>
            <a:ext cx="5757838" cy="1245658"/>
            <a:chOff x="381765" y="3533018"/>
            <a:chExt cx="5866634" cy="189666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0DA06B0-1502-E6A8-7565-7CCB6F4FBFF8}"/>
                </a:ext>
              </a:extLst>
            </p:cNvPr>
            <p:cNvSpPr/>
            <p:nvPr/>
          </p:nvSpPr>
          <p:spPr>
            <a:xfrm>
              <a:off x="381765" y="3533018"/>
              <a:ext cx="1466659" cy="1896667"/>
            </a:xfrm>
            <a:custGeom>
              <a:avLst/>
              <a:gdLst>
                <a:gd name="connsiteX0" fmla="*/ 0 w 1466658"/>
                <a:gd name="connsiteY0" fmla="*/ 664270 h 1896667"/>
                <a:gd name="connsiteX1" fmla="*/ 696663 w 1466658"/>
                <a:gd name="connsiteY1" fmla="*/ 664270 h 1896667"/>
                <a:gd name="connsiteX2" fmla="*/ 696663 w 1466658"/>
                <a:gd name="connsiteY2" fmla="*/ 219999 h 1896667"/>
                <a:gd name="connsiteX3" fmla="*/ 586663 w 1466658"/>
                <a:gd name="connsiteY3" fmla="*/ 219999 h 1896667"/>
                <a:gd name="connsiteX4" fmla="*/ 733329 w 1466658"/>
                <a:gd name="connsiteY4" fmla="*/ 0 h 1896667"/>
                <a:gd name="connsiteX5" fmla="*/ 879995 w 1466658"/>
                <a:gd name="connsiteY5" fmla="*/ 219999 h 1896667"/>
                <a:gd name="connsiteX6" fmla="*/ 769995 w 1466658"/>
                <a:gd name="connsiteY6" fmla="*/ 219999 h 1896667"/>
                <a:gd name="connsiteX7" fmla="*/ 769995 w 1466658"/>
                <a:gd name="connsiteY7" fmla="*/ 664270 h 1896667"/>
                <a:gd name="connsiteX8" fmla="*/ 1466658 w 1466658"/>
                <a:gd name="connsiteY8" fmla="*/ 664270 h 1896667"/>
                <a:gd name="connsiteX9" fmla="*/ 1466658 w 1466658"/>
                <a:gd name="connsiteY9" fmla="*/ 1896667 h 1896667"/>
                <a:gd name="connsiteX10" fmla="*/ 0 w 1466658"/>
                <a:gd name="connsiteY10" fmla="*/ 1896667 h 1896667"/>
                <a:gd name="connsiteX11" fmla="*/ 0 w 1466658"/>
                <a:gd name="connsiteY11" fmla="*/ 664270 h 189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6658" h="1896667">
                  <a:moveTo>
                    <a:pt x="1466658" y="1232397"/>
                  </a:moveTo>
                  <a:lnTo>
                    <a:pt x="769995" y="1232397"/>
                  </a:lnTo>
                  <a:lnTo>
                    <a:pt x="769995" y="1676668"/>
                  </a:lnTo>
                  <a:lnTo>
                    <a:pt x="879995" y="1676668"/>
                  </a:lnTo>
                  <a:lnTo>
                    <a:pt x="733329" y="1896667"/>
                  </a:lnTo>
                  <a:lnTo>
                    <a:pt x="586663" y="1676668"/>
                  </a:lnTo>
                  <a:lnTo>
                    <a:pt x="696663" y="1676668"/>
                  </a:lnTo>
                  <a:lnTo>
                    <a:pt x="696663" y="1232397"/>
                  </a:lnTo>
                  <a:lnTo>
                    <a:pt x="0" y="1232397"/>
                  </a:lnTo>
                  <a:lnTo>
                    <a:pt x="0" y="0"/>
                  </a:lnTo>
                  <a:lnTo>
                    <a:pt x="1466658" y="0"/>
                  </a:lnTo>
                  <a:lnTo>
                    <a:pt x="1466658" y="123239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309" tIns="220472" rIns="104310" bIns="884305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Select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597FED8-CB1E-6447-DABF-0D96A52CCDAB}"/>
                </a:ext>
              </a:extLst>
            </p:cNvPr>
            <p:cNvSpPr/>
            <p:nvPr/>
          </p:nvSpPr>
          <p:spPr>
            <a:xfrm>
              <a:off x="1848423" y="3533018"/>
              <a:ext cx="4399976" cy="1232834"/>
            </a:xfrm>
            <a:custGeom>
              <a:avLst/>
              <a:gdLst>
                <a:gd name="connsiteX0" fmla="*/ 0 w 4399976"/>
                <a:gd name="connsiteY0" fmla="*/ 0 h 1232834"/>
                <a:gd name="connsiteX1" fmla="*/ 4399976 w 4399976"/>
                <a:gd name="connsiteY1" fmla="*/ 0 h 1232834"/>
                <a:gd name="connsiteX2" fmla="*/ 4399976 w 4399976"/>
                <a:gd name="connsiteY2" fmla="*/ 1232834 h 1232834"/>
                <a:gd name="connsiteX3" fmla="*/ 0 w 4399976"/>
                <a:gd name="connsiteY3" fmla="*/ 1232834 h 1232834"/>
                <a:gd name="connsiteX4" fmla="*/ 0 w 4399976"/>
                <a:gd name="connsiteY4" fmla="*/ 0 h 12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976" h="1232834">
                  <a:moveTo>
                    <a:pt x="0" y="0"/>
                  </a:moveTo>
                  <a:lnTo>
                    <a:pt x="4399976" y="0"/>
                  </a:lnTo>
                  <a:lnTo>
                    <a:pt x="4399976" y="1232834"/>
                  </a:lnTo>
                  <a:lnTo>
                    <a:pt x="0" y="12328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252" tIns="190500" rIns="89252" bIns="19050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Select the Observations &amp; EOs map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EFC859-A06F-05E1-9445-498B67C0A6CF}"/>
              </a:ext>
            </a:extLst>
          </p:cNvPr>
          <p:cNvGrpSpPr/>
          <p:nvPr/>
        </p:nvGrpSpPr>
        <p:grpSpPr>
          <a:xfrm>
            <a:off x="220801" y="5415865"/>
            <a:ext cx="5759108" cy="913768"/>
            <a:chOff x="229365" y="5258788"/>
            <a:chExt cx="5866634" cy="12332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4EEEABA-3AEA-99FF-AF0E-59B4819C43F7}"/>
                </a:ext>
              </a:extLst>
            </p:cNvPr>
            <p:cNvSpPr/>
            <p:nvPr/>
          </p:nvSpPr>
          <p:spPr>
            <a:xfrm>
              <a:off x="229365" y="5258788"/>
              <a:ext cx="1466658" cy="1233204"/>
            </a:xfrm>
            <a:custGeom>
              <a:avLst/>
              <a:gdLst>
                <a:gd name="connsiteX0" fmla="*/ 0 w 1466658"/>
                <a:gd name="connsiteY0" fmla="*/ 0 h 1233204"/>
                <a:gd name="connsiteX1" fmla="*/ 1466658 w 1466658"/>
                <a:gd name="connsiteY1" fmla="*/ 0 h 1233204"/>
                <a:gd name="connsiteX2" fmla="*/ 1466658 w 1466658"/>
                <a:gd name="connsiteY2" fmla="*/ 1233204 h 1233204"/>
                <a:gd name="connsiteX3" fmla="*/ 0 w 1466658"/>
                <a:gd name="connsiteY3" fmla="*/ 1233204 h 1233204"/>
                <a:gd name="connsiteX4" fmla="*/ 0 w 1466658"/>
                <a:gd name="connsiteY4" fmla="*/ 0 h 123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658" h="1233204">
                  <a:moveTo>
                    <a:pt x="0" y="0"/>
                  </a:moveTo>
                  <a:lnTo>
                    <a:pt x="1466658" y="0"/>
                  </a:lnTo>
                  <a:lnTo>
                    <a:pt x="1466658" y="1233204"/>
                  </a:lnTo>
                  <a:lnTo>
                    <a:pt x="0" y="12332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309" tIns="220472" rIns="104309" bIns="220472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Link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ACBD1B-43A7-E2CC-88C4-20DD233BCCCF}"/>
                </a:ext>
              </a:extLst>
            </p:cNvPr>
            <p:cNvSpPr/>
            <p:nvPr/>
          </p:nvSpPr>
          <p:spPr>
            <a:xfrm>
              <a:off x="1696023" y="5258789"/>
              <a:ext cx="4399976" cy="1233204"/>
            </a:xfrm>
            <a:custGeom>
              <a:avLst/>
              <a:gdLst>
                <a:gd name="connsiteX0" fmla="*/ 0 w 4399976"/>
                <a:gd name="connsiteY0" fmla="*/ 0 h 1233204"/>
                <a:gd name="connsiteX1" fmla="*/ 4399976 w 4399976"/>
                <a:gd name="connsiteY1" fmla="*/ 0 h 1233204"/>
                <a:gd name="connsiteX2" fmla="*/ 4399976 w 4399976"/>
                <a:gd name="connsiteY2" fmla="*/ 1233204 h 1233204"/>
                <a:gd name="connsiteX3" fmla="*/ 0 w 4399976"/>
                <a:gd name="connsiteY3" fmla="*/ 1233204 h 1233204"/>
                <a:gd name="connsiteX4" fmla="*/ 0 w 4399976"/>
                <a:gd name="connsiteY4" fmla="*/ 0 h 123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976" h="1233204">
                  <a:moveTo>
                    <a:pt x="0" y="0"/>
                  </a:moveTo>
                  <a:lnTo>
                    <a:pt x="4399976" y="0"/>
                  </a:lnTo>
                  <a:lnTo>
                    <a:pt x="4399976" y="1233204"/>
                  </a:lnTo>
                  <a:lnTo>
                    <a:pt x="0" y="12332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252" tIns="190500" rIns="89252" bIns="19050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Click the link within the Details dialog to start the Observations survey from the selected feature.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22BB19-6DDB-196F-D8AA-800EDFDDA70F}"/>
              </a:ext>
            </a:extLst>
          </p:cNvPr>
          <p:cNvGrpSpPr/>
          <p:nvPr/>
        </p:nvGrpSpPr>
        <p:grpSpPr>
          <a:xfrm>
            <a:off x="222071" y="4149187"/>
            <a:ext cx="5757838" cy="1245658"/>
            <a:chOff x="381765" y="3533018"/>
            <a:chExt cx="5866634" cy="189666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66EC1F-F451-EC66-C145-09E843427CED}"/>
                </a:ext>
              </a:extLst>
            </p:cNvPr>
            <p:cNvSpPr/>
            <p:nvPr/>
          </p:nvSpPr>
          <p:spPr>
            <a:xfrm>
              <a:off x="381765" y="3533018"/>
              <a:ext cx="1466659" cy="1896667"/>
            </a:xfrm>
            <a:custGeom>
              <a:avLst/>
              <a:gdLst>
                <a:gd name="connsiteX0" fmla="*/ 0 w 1466658"/>
                <a:gd name="connsiteY0" fmla="*/ 664270 h 1896667"/>
                <a:gd name="connsiteX1" fmla="*/ 696663 w 1466658"/>
                <a:gd name="connsiteY1" fmla="*/ 664270 h 1896667"/>
                <a:gd name="connsiteX2" fmla="*/ 696663 w 1466658"/>
                <a:gd name="connsiteY2" fmla="*/ 219999 h 1896667"/>
                <a:gd name="connsiteX3" fmla="*/ 586663 w 1466658"/>
                <a:gd name="connsiteY3" fmla="*/ 219999 h 1896667"/>
                <a:gd name="connsiteX4" fmla="*/ 733329 w 1466658"/>
                <a:gd name="connsiteY4" fmla="*/ 0 h 1896667"/>
                <a:gd name="connsiteX5" fmla="*/ 879995 w 1466658"/>
                <a:gd name="connsiteY5" fmla="*/ 219999 h 1896667"/>
                <a:gd name="connsiteX6" fmla="*/ 769995 w 1466658"/>
                <a:gd name="connsiteY6" fmla="*/ 219999 h 1896667"/>
                <a:gd name="connsiteX7" fmla="*/ 769995 w 1466658"/>
                <a:gd name="connsiteY7" fmla="*/ 664270 h 1896667"/>
                <a:gd name="connsiteX8" fmla="*/ 1466658 w 1466658"/>
                <a:gd name="connsiteY8" fmla="*/ 664270 h 1896667"/>
                <a:gd name="connsiteX9" fmla="*/ 1466658 w 1466658"/>
                <a:gd name="connsiteY9" fmla="*/ 1896667 h 1896667"/>
                <a:gd name="connsiteX10" fmla="*/ 0 w 1466658"/>
                <a:gd name="connsiteY10" fmla="*/ 1896667 h 1896667"/>
                <a:gd name="connsiteX11" fmla="*/ 0 w 1466658"/>
                <a:gd name="connsiteY11" fmla="*/ 664270 h 189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6658" h="1896667">
                  <a:moveTo>
                    <a:pt x="1466658" y="1232397"/>
                  </a:moveTo>
                  <a:lnTo>
                    <a:pt x="769995" y="1232397"/>
                  </a:lnTo>
                  <a:lnTo>
                    <a:pt x="769995" y="1676668"/>
                  </a:lnTo>
                  <a:lnTo>
                    <a:pt x="879995" y="1676668"/>
                  </a:lnTo>
                  <a:lnTo>
                    <a:pt x="733329" y="1896667"/>
                  </a:lnTo>
                  <a:lnTo>
                    <a:pt x="586663" y="1676668"/>
                  </a:lnTo>
                  <a:lnTo>
                    <a:pt x="696663" y="1676668"/>
                  </a:lnTo>
                  <a:lnTo>
                    <a:pt x="696663" y="1232397"/>
                  </a:lnTo>
                  <a:lnTo>
                    <a:pt x="0" y="1232397"/>
                  </a:lnTo>
                  <a:lnTo>
                    <a:pt x="0" y="0"/>
                  </a:lnTo>
                  <a:lnTo>
                    <a:pt x="1466658" y="0"/>
                  </a:lnTo>
                  <a:lnTo>
                    <a:pt x="1466658" y="123239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309" tIns="220472" rIns="104310" bIns="884305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Select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BE5250C-78ED-D012-CA9C-9C9847B595E6}"/>
                </a:ext>
              </a:extLst>
            </p:cNvPr>
            <p:cNvSpPr/>
            <p:nvPr/>
          </p:nvSpPr>
          <p:spPr>
            <a:xfrm>
              <a:off x="1848423" y="3533018"/>
              <a:ext cx="4399976" cy="1232834"/>
            </a:xfrm>
            <a:custGeom>
              <a:avLst/>
              <a:gdLst>
                <a:gd name="connsiteX0" fmla="*/ 0 w 4399976"/>
                <a:gd name="connsiteY0" fmla="*/ 0 h 1232834"/>
                <a:gd name="connsiteX1" fmla="*/ 4399976 w 4399976"/>
                <a:gd name="connsiteY1" fmla="*/ 0 h 1232834"/>
                <a:gd name="connsiteX2" fmla="*/ 4399976 w 4399976"/>
                <a:gd name="connsiteY2" fmla="*/ 1232834 h 1232834"/>
                <a:gd name="connsiteX3" fmla="*/ 0 w 4399976"/>
                <a:gd name="connsiteY3" fmla="*/ 1232834 h 1232834"/>
                <a:gd name="connsiteX4" fmla="*/ 0 w 4399976"/>
                <a:gd name="connsiteY4" fmla="*/ 0 h 12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976" h="1232834">
                  <a:moveTo>
                    <a:pt x="0" y="0"/>
                  </a:moveTo>
                  <a:lnTo>
                    <a:pt x="4399976" y="0"/>
                  </a:lnTo>
                  <a:lnTo>
                    <a:pt x="4399976" y="1232834"/>
                  </a:lnTo>
                  <a:lnTo>
                    <a:pt x="0" y="12328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252" tIns="190500" rIns="89252" bIns="19050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Select the feature for more information</a:t>
              </a:r>
            </a:p>
          </p:txBody>
        </p:sp>
      </p:grpSp>
      <p:pic>
        <p:nvPicPr>
          <p:cNvPr id="38" name="Picture 37" descr="Table&#10;&#10;Description automatically generated">
            <a:extLst>
              <a:ext uri="{FF2B5EF4-FFF2-40B4-BE49-F238E27FC236}">
                <a16:creationId xmlns:a16="http://schemas.microsoft.com/office/drawing/2014/main" id="{146AB8FC-7C23-E8F0-66F1-C89DFFBEC6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53" y="1403186"/>
            <a:ext cx="2281145" cy="4940551"/>
          </a:xfrm>
          <a:prstGeom prst="rect">
            <a:avLst/>
          </a:prstGeom>
        </p:spPr>
      </p:pic>
      <p:pic>
        <p:nvPicPr>
          <p:cNvPr id="36" name="Picture 3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3421C70-7C8D-06CC-86F0-6AE0139302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" b="4201"/>
          <a:stretch/>
        </p:blipFill>
        <p:spPr>
          <a:xfrm>
            <a:off x="8706315" y="1268884"/>
            <a:ext cx="2761767" cy="52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0FEB-043C-2FDF-0D68-98A24DE7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0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D80"/>
                </a:solidFill>
              </a:rPr>
              <a:t>What will the links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7220-69FA-51AD-54A2-14914976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74" y="1303282"/>
            <a:ext cx="9312447" cy="5085649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</a:t>
            </a:r>
            <a:r>
              <a:rPr lang="en-US" sz="22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links to the specific Observation record in the Observations survey for viewing</a:t>
            </a:r>
          </a:p>
          <a:p>
            <a:r>
              <a:rPr lang="en-US" sz="2200" b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Feature</a:t>
            </a:r>
            <a:r>
              <a:rPr lang="en-US" sz="22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link creates a new Observation in the Observations survey, to be added as a Visit to that specific Source Feature record. Static data which is automatically populated within the survey includes: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 (element subnational id, scientific name, common name, track status, element type, S rank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feature (source feature id, descriptor, location use class)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 ID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b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 Occurrence: </a:t>
            </a:r>
            <a:r>
              <a:rPr lang="en-US" sz="22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creates a new Observation in the Observations survey, to be created as a new Source Feature record for that EO. Static data which is automatically populated within the survey includes: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 (element subnational id, scientific name, common name, track status, element type, S rank)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 ID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3ECE33-2AD9-100B-6054-96DDBA0AC7C7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8D7E836-8194-E7BD-2821-A4BCD34A7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E6EA571-90CC-E33B-24CF-59CCF58022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A43251C-AED7-4E8E-0A52-2072460DA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620977"/>
            <a:ext cx="2659117" cy="570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7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mo">
            <a:hlinkClick r:id="" action="ppaction://media"/>
            <a:extLst>
              <a:ext uri="{FF2B5EF4-FFF2-40B4-BE49-F238E27FC236}">
                <a16:creationId xmlns:a16="http://schemas.microsoft.com/office/drawing/2014/main" id="{6CC1D44E-4D35-F6F8-5389-CE1FA720EA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14850" y="0"/>
            <a:ext cx="3160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8BE2B0-FC64-AC8F-DE9A-A7677A6C7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509" y="1201159"/>
            <a:ext cx="5150069" cy="1547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FC0FEB-043C-2FDF-0D68-98A24DE7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0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D80"/>
                </a:solidFill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7220-69FA-51AD-54A2-14914976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74" y="1303282"/>
            <a:ext cx="6160923" cy="5085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NatureServe IT Team for allowing and providing access and code for downloading nightly Biotics backups</a:t>
            </a:r>
          </a:p>
          <a:p>
            <a:pPr marL="0" indent="0">
              <a:buNone/>
            </a:pPr>
            <a:endParaRPr lang="en-US" dirty="0">
              <a:solidFill>
                <a:srgbClr val="003D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kern="1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Nour Salam, Office of Kentucky Nature Preserves, for providing example code and troubleshooting together!</a:t>
            </a:r>
          </a:p>
          <a:p>
            <a:pPr marL="0" indent="0">
              <a:buNone/>
            </a:pPr>
            <a:endParaRPr lang="en-US" kern="100" dirty="0">
              <a:solidFill>
                <a:srgbClr val="003D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kern="1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 Network members who have requested this functionality.</a:t>
            </a:r>
            <a:endParaRPr lang="en-US" kern="100" dirty="0">
              <a:solidFill>
                <a:srgbClr val="003D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3ECE33-2AD9-100B-6054-96DDBA0AC7C7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8D7E836-8194-E7BD-2821-A4BCD34A7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E6EA571-90CC-E33B-24CF-59CCF58022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19E7E776-DA74-8F45-AE9C-D82549E86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859" y="2419267"/>
            <a:ext cx="2597369" cy="2597369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0495800B-3917-0CA6-E324-3C27A6CA1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88" y="4161778"/>
            <a:ext cx="5496911" cy="27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01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0FEB-043C-2FDF-0D68-98A24DE7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0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D80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7220-69FA-51AD-54A2-14914976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87" y="1229712"/>
            <a:ext cx="11219026" cy="5281126"/>
          </a:xfrm>
        </p:spPr>
        <p:txBody>
          <a:bodyPr>
            <a:noAutofit/>
          </a:bodyPr>
          <a:lstStyle/>
          <a:p>
            <a:pPr rtl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linkClick r:id="rId2"/>
              </a:rPr>
              <a:t>Integration of Source Features and EOs (via Field Maps) with the Observations Survey (in Survey123)</a:t>
            </a:r>
            <a:endParaRPr lang="en-US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linkClick r:id="rId3"/>
              </a:rPr>
              <a:t>What's involved: NatureServe cloning data from NS AGOL to member AGOL</a:t>
            </a:r>
            <a:endParaRPr lang="en-US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linkClick r:id="rId4"/>
              </a:rPr>
              <a:t>Create spatial View containing only Observations with QC Status = ‘Passed’</a:t>
            </a:r>
            <a:endParaRPr lang="en-US" sz="2000" dirty="0">
              <a:effectLst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Offline </a:t>
            </a:r>
            <a:r>
              <a:rPr lang="en-US" sz="2000" dirty="0" err="1">
                <a:effectLst/>
              </a:rPr>
              <a:t>Basemaps</a:t>
            </a:r>
            <a:endParaRPr lang="en-US" sz="2000" dirty="0">
              <a:effectLst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linkClick r:id="rId5"/>
              </a:rPr>
              <a:t>Create Offline </a:t>
            </a:r>
            <a:r>
              <a:rPr lang="en-US" sz="2000" dirty="0" err="1">
                <a:effectLst/>
                <a:hlinkClick r:id="rId5"/>
              </a:rPr>
              <a:t>Basemaps</a:t>
            </a:r>
            <a:r>
              <a:rPr lang="en-US" sz="2000" dirty="0">
                <a:effectLst/>
                <a:hlinkClick r:id="rId5"/>
              </a:rPr>
              <a:t> for use with Observations survey (Survey123)</a:t>
            </a:r>
            <a:endParaRPr lang="en-US" sz="2000" dirty="0">
              <a:effectLst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linkClick r:id="rId6"/>
              </a:rPr>
              <a:t>Use offline </a:t>
            </a:r>
            <a:r>
              <a:rPr lang="en-US" sz="2000" dirty="0" err="1">
                <a:effectLst/>
                <a:hlinkClick r:id="rId6"/>
              </a:rPr>
              <a:t>basemaps</a:t>
            </a:r>
            <a:endParaRPr lang="en-US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linkClick r:id="rId7"/>
              </a:rPr>
              <a:t>Collect Data via Survey123</a:t>
            </a:r>
            <a:endParaRPr lang="en-US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linkClick r:id="rId8"/>
              </a:rPr>
              <a:t>Using the Observations Dashboards</a:t>
            </a:r>
            <a:endParaRPr lang="en-US" sz="2000" dirty="0">
              <a:effectLst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Toolboxes: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linkClick r:id="rId9"/>
              </a:rPr>
              <a:t>Observations toolbox</a:t>
            </a:r>
            <a:r>
              <a:rPr lang="en-US" sz="2000" dirty="0">
                <a:effectLst/>
              </a:rPr>
              <a:t> for use with Biotics (within zip file)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linkClick r:id="rId10"/>
              </a:rPr>
              <a:t>Observations toolbox for Non-Biotics use</a:t>
            </a:r>
            <a:r>
              <a:rPr lang="en-US" sz="2000" dirty="0">
                <a:effectLst/>
              </a:rPr>
              <a:t> for downloading survey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linkClick r:id="rId11"/>
              </a:rPr>
              <a:t>The Observations Feature Layer, explained</a:t>
            </a:r>
            <a:endParaRPr lang="en-US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linkClick r:id="rId12"/>
              </a:rPr>
              <a:t>Update the dropdown lists within the Observations survey</a:t>
            </a:r>
            <a:endParaRPr lang="en-US" sz="2000" dirty="0">
              <a:effectLst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linkClick r:id="rId13"/>
              </a:rPr>
              <a:t>Survey Permissions - who can collect data, view data, and update the survey</a:t>
            </a:r>
            <a:endParaRPr lang="en-US" sz="2000" dirty="0">
              <a:effectLst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3ECE33-2AD9-100B-6054-96DDBA0AC7C7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8D7E836-8194-E7BD-2821-A4BCD34A7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E6EA571-90CC-E33B-24CF-59CCF58022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67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270DB18-6582-219A-ED70-E50CD6346F7D}"/>
              </a:ext>
            </a:extLst>
          </p:cNvPr>
          <p:cNvGrpSpPr/>
          <p:nvPr/>
        </p:nvGrpSpPr>
        <p:grpSpPr>
          <a:xfrm>
            <a:off x="2406431" y="2343806"/>
            <a:ext cx="7379138" cy="4064217"/>
            <a:chOff x="2006600" y="1886585"/>
            <a:chExt cx="8178800" cy="4521440"/>
          </a:xfrm>
        </p:grpSpPr>
        <p:pic>
          <p:nvPicPr>
            <p:cNvPr id="21" name="Picture 20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4E8FF89F-412C-00ED-3235-FA042DFD1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600" y="1886585"/>
              <a:ext cx="8178800" cy="44704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AB336A-1957-4FBB-27B8-8A5613644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5247" y="2482412"/>
              <a:ext cx="2303764" cy="3925613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148DF46-B9E1-4D78-8D05-F0E0A2F523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pPr algn="ctr"/>
            <a:r>
              <a:rPr lang="en-US" dirty="0"/>
              <a:t>Scenario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90E939-7891-0922-8F9C-709091F87BA8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4F015E4-1817-A823-B3D0-C82805274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109928-FB3D-C7FD-B1C9-8686F07EA6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F0BD0E4-D438-9C05-599B-0CFCDB1850AD}"/>
              </a:ext>
            </a:extLst>
          </p:cNvPr>
          <p:cNvSpPr txBox="1"/>
          <p:nvPr/>
        </p:nvSpPr>
        <p:spPr>
          <a:xfrm>
            <a:off x="222071" y="1383449"/>
            <a:ext cx="1185431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3D80"/>
                </a:solidFill>
              </a:rPr>
              <a:t>Collecting Observations in the field via Survey123 and wondering if there are any existing Source Features &amp; EOs (&amp; Managed Areas &amp; Conservation Sites) in the vicinity</a:t>
            </a:r>
          </a:p>
        </p:txBody>
      </p:sp>
      <p:pic>
        <p:nvPicPr>
          <p:cNvPr id="26" name="Graphic 25" descr="Flamingo with solid fill">
            <a:extLst>
              <a:ext uri="{FF2B5EF4-FFF2-40B4-BE49-F238E27FC236}">
                <a16:creationId xmlns:a16="http://schemas.microsoft.com/office/drawing/2014/main" id="{8DC58854-3353-2240-4281-3923B63DF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36658" y="4357815"/>
            <a:ext cx="1294123" cy="12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7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1E9E377-9AA4-632B-BE85-BA02D261C6AD}"/>
              </a:ext>
            </a:extLst>
          </p:cNvPr>
          <p:cNvSpPr txBox="1">
            <a:spLocks/>
          </p:cNvSpPr>
          <p:nvPr/>
        </p:nvSpPr>
        <p:spPr>
          <a:xfrm>
            <a:off x="1598195" y="1074987"/>
            <a:ext cx="8995611" cy="17838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3D8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Q &amp; A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CD1C0ED-B386-87F3-FC62-050DB173D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A6C71E-EE0D-472A-DD2A-C40A1F467D95}"/>
              </a:ext>
            </a:extLst>
          </p:cNvPr>
          <p:cNvCxnSpPr>
            <a:cxnSpLocks/>
          </p:cNvCxnSpPr>
          <p:nvPr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7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48DF46-B9E1-4D78-8D05-F0E0A2F523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pPr algn="ctr"/>
            <a:r>
              <a:rPr lang="en-US" dirty="0"/>
              <a:t>Pros &amp; Cons of Survey123 &amp; Field Maps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90E939-7891-0922-8F9C-709091F87BA8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4F015E4-1817-A823-B3D0-C82805274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109928-FB3D-C7FD-B1C9-8686F07EA6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D918F3EF-2717-FCF3-853D-4519823F0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051122"/>
              </p:ext>
            </p:extLst>
          </p:nvPr>
        </p:nvGraphicFramePr>
        <p:xfrm>
          <a:off x="1435099" y="2918228"/>
          <a:ext cx="932180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267">
                  <a:extLst>
                    <a:ext uri="{9D8B030D-6E8A-4147-A177-3AD203B41FA5}">
                      <a16:colId xmlns:a16="http://schemas.microsoft.com/office/drawing/2014/main" val="3580150445"/>
                    </a:ext>
                  </a:extLst>
                </a:gridCol>
                <a:gridCol w="3107267">
                  <a:extLst>
                    <a:ext uri="{9D8B030D-6E8A-4147-A177-3AD203B41FA5}">
                      <a16:colId xmlns:a16="http://schemas.microsoft.com/office/drawing/2014/main" val="3586894543"/>
                    </a:ext>
                  </a:extLst>
                </a:gridCol>
                <a:gridCol w="3107267">
                  <a:extLst>
                    <a:ext uri="{9D8B030D-6E8A-4147-A177-3AD203B41FA5}">
                      <a16:colId xmlns:a16="http://schemas.microsoft.com/office/drawing/2014/main" val="1400059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Survey123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Field Maps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5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Complexity of data &amp; 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00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Interactive 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462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Submission by anonymous 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135141"/>
                  </a:ext>
                </a:extLst>
              </a:tr>
            </a:tbl>
          </a:graphicData>
        </a:graphic>
      </p:graphicFrame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57A54FA1-4E98-DE93-889D-25A390793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1975" y="3578741"/>
            <a:ext cx="329429" cy="329429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F02307B6-D1E5-90DF-A6DC-B737674D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1975" y="4329083"/>
            <a:ext cx="329429" cy="329429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69DECD76-2004-2A4F-4127-642831D71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1266" y="3933405"/>
            <a:ext cx="329429" cy="329429"/>
          </a:xfrm>
          <a:prstGeom prst="rect">
            <a:avLst/>
          </a:prstGeom>
        </p:spPr>
      </p:pic>
      <p:pic>
        <p:nvPicPr>
          <p:cNvPr id="11" name="Graphic 10" descr="Badge Cross with solid fill">
            <a:extLst>
              <a:ext uri="{FF2B5EF4-FFF2-40B4-BE49-F238E27FC236}">
                <a16:creationId xmlns:a16="http://schemas.microsoft.com/office/drawing/2014/main" id="{18F212A0-8E24-C2C8-5398-D51362D06F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5098" y="3919651"/>
            <a:ext cx="343183" cy="343183"/>
          </a:xfrm>
          <a:prstGeom prst="rect">
            <a:avLst/>
          </a:prstGeom>
        </p:spPr>
      </p:pic>
      <p:pic>
        <p:nvPicPr>
          <p:cNvPr id="12" name="Graphic 11" descr="Badge Cross with solid fill">
            <a:extLst>
              <a:ext uri="{FF2B5EF4-FFF2-40B4-BE49-F238E27FC236}">
                <a16:creationId xmlns:a16="http://schemas.microsoft.com/office/drawing/2014/main" id="{B9624B45-D5E5-02BD-68B6-7149C0F21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6399" y="3590222"/>
            <a:ext cx="343183" cy="343183"/>
          </a:xfrm>
          <a:prstGeom prst="rect">
            <a:avLst/>
          </a:prstGeom>
        </p:spPr>
      </p:pic>
      <p:pic>
        <p:nvPicPr>
          <p:cNvPr id="13" name="Graphic 12" descr="Badge Cross with solid fill">
            <a:extLst>
              <a:ext uri="{FF2B5EF4-FFF2-40B4-BE49-F238E27FC236}">
                <a16:creationId xmlns:a16="http://schemas.microsoft.com/office/drawing/2014/main" id="{B4D48621-0886-5E99-CF4E-83F8B3532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6280" y="4310967"/>
            <a:ext cx="343183" cy="34318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E1F60D6-26D5-7A50-26A5-296D1A542FBE}"/>
              </a:ext>
            </a:extLst>
          </p:cNvPr>
          <p:cNvGrpSpPr/>
          <p:nvPr/>
        </p:nvGrpSpPr>
        <p:grpSpPr>
          <a:xfrm>
            <a:off x="2367404" y="4768980"/>
            <a:ext cx="7761990" cy="1752600"/>
            <a:chOff x="2367404" y="4768980"/>
            <a:chExt cx="7761990" cy="17526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67E976-6849-96B9-86E6-6E194F77AA5C}"/>
                </a:ext>
              </a:extLst>
            </p:cNvPr>
            <p:cNvSpPr txBox="1"/>
            <p:nvPr userDrawn="1"/>
          </p:nvSpPr>
          <p:spPr>
            <a:xfrm>
              <a:off x="5326509" y="4768980"/>
              <a:ext cx="17331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3D80"/>
                  </a:solidFill>
                </a:rPr>
                <a:t>Solution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83812F3-7844-91BA-08A9-AA701185D373}"/>
                </a:ext>
              </a:extLst>
            </p:cNvPr>
            <p:cNvGrpSpPr/>
            <p:nvPr/>
          </p:nvGrpSpPr>
          <p:grpSpPr>
            <a:xfrm>
              <a:off x="2367404" y="5322882"/>
              <a:ext cx="7761990" cy="1198698"/>
              <a:chOff x="2367404" y="5322882"/>
              <a:chExt cx="7761990" cy="119869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09CE45D-3640-B935-0B35-F27F75F48A2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078287" y="5322882"/>
                <a:ext cx="3051107" cy="116321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6C40185-2454-5A9F-B161-4E46B1222B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2367404" y="5344375"/>
                <a:ext cx="3051107" cy="117720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34AF13-439C-B594-17DC-2B621D376C48}"/>
                  </a:ext>
                </a:extLst>
              </p:cNvPr>
              <p:cNvSpPr txBox="1"/>
              <p:nvPr userDrawn="1"/>
            </p:nvSpPr>
            <p:spPr>
              <a:xfrm>
                <a:off x="5902014" y="5554397"/>
                <a:ext cx="5341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rgbClr val="003D80"/>
                    </a:solidFill>
                  </a:rPr>
                  <a:t>&amp;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F0BD0E4-D438-9C05-599B-0CFCDB1850AD}"/>
              </a:ext>
            </a:extLst>
          </p:cNvPr>
          <p:cNvSpPr txBox="1"/>
          <p:nvPr/>
        </p:nvSpPr>
        <p:spPr>
          <a:xfrm>
            <a:off x="412621" y="1383449"/>
            <a:ext cx="11366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3D80"/>
                </a:solidFill>
              </a:rPr>
              <a:t>Quest</a:t>
            </a:r>
          </a:p>
          <a:p>
            <a:r>
              <a:rPr lang="en-US" dirty="0">
                <a:solidFill>
                  <a:srgbClr val="003D80"/>
                </a:solidFill>
              </a:rPr>
              <a:t>See nearby Source Features and EOs when collecting Observations in the field via the Observations survey in Survey123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F2C2D6-1502-F800-0076-8139289CAB3F}"/>
              </a:ext>
            </a:extLst>
          </p:cNvPr>
          <p:cNvSpPr txBox="1"/>
          <p:nvPr/>
        </p:nvSpPr>
        <p:spPr>
          <a:xfrm>
            <a:off x="5213098" y="2287250"/>
            <a:ext cx="2021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3D80"/>
                </a:solidFill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24580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0CB54-7E3D-E09B-3686-F1CB2E96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97" y="365125"/>
            <a:ext cx="10649607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D80"/>
                </a:solidFill>
              </a:rPr>
              <a:t>Including Source Features &amp; EOs in a web 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556FB-2CC3-5FAB-D870-0F10F3C685F4}"/>
              </a:ext>
            </a:extLst>
          </p:cNvPr>
          <p:cNvSpPr txBox="1"/>
          <p:nvPr/>
        </p:nvSpPr>
        <p:spPr>
          <a:xfrm>
            <a:off x="2154381" y="2439373"/>
            <a:ext cx="8349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3D80"/>
                </a:solidFill>
              </a:rPr>
              <a:t>Challenge</a:t>
            </a:r>
          </a:p>
          <a:p>
            <a:r>
              <a:rPr lang="en-US" dirty="0">
                <a:solidFill>
                  <a:srgbClr val="003D80"/>
                </a:solidFill>
              </a:rPr>
              <a:t>Source Features &amp; EOs are not available for </a:t>
            </a:r>
            <a:r>
              <a:rPr lang="en-US" dirty="0">
                <a:solidFill>
                  <a:srgbClr val="003D80"/>
                </a:solidFill>
                <a:highlight>
                  <a:srgbClr val="FFFF00"/>
                </a:highlight>
              </a:rPr>
              <a:t>offline viewing</a:t>
            </a:r>
            <a:r>
              <a:rPr lang="en-US" dirty="0">
                <a:solidFill>
                  <a:srgbClr val="003D80"/>
                </a:solidFill>
              </a:rPr>
              <a:t>, which is needed in the field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5DE01C-ADC1-A18E-CB71-53F06678F7EB}"/>
              </a:ext>
            </a:extLst>
          </p:cNvPr>
          <p:cNvSpPr txBox="1"/>
          <p:nvPr/>
        </p:nvSpPr>
        <p:spPr>
          <a:xfrm>
            <a:off x="1924446" y="3495297"/>
            <a:ext cx="8809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3D80"/>
                </a:solidFill>
              </a:rPr>
              <a:t>Solution</a:t>
            </a:r>
          </a:p>
          <a:p>
            <a:r>
              <a:rPr lang="en-US" dirty="0">
                <a:solidFill>
                  <a:srgbClr val="003D80"/>
                </a:solidFill>
              </a:rPr>
              <a:t>Publish nightly Biotics backups as Feature Layer with offline viewing enabled, </a:t>
            </a:r>
            <a:r>
              <a:rPr lang="en-US" dirty="0">
                <a:solidFill>
                  <a:srgbClr val="003D80"/>
                </a:solidFill>
                <a:highlight>
                  <a:srgbClr val="FFFF00"/>
                </a:highlight>
              </a:rPr>
              <a:t>on a daily basis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01AF2D-10AF-ECB4-2785-B39E915ED3DC}"/>
              </a:ext>
            </a:extLst>
          </p:cNvPr>
          <p:cNvGrpSpPr/>
          <p:nvPr/>
        </p:nvGrpSpPr>
        <p:grpSpPr>
          <a:xfrm>
            <a:off x="147145" y="4551222"/>
            <a:ext cx="12128181" cy="1884511"/>
            <a:chOff x="147145" y="4551222"/>
            <a:chExt cx="12128181" cy="18845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15E64D-5C93-D78E-630E-5C3C05BF98FD}"/>
                </a:ext>
              </a:extLst>
            </p:cNvPr>
            <p:cNvSpPr txBox="1"/>
            <p:nvPr/>
          </p:nvSpPr>
          <p:spPr>
            <a:xfrm>
              <a:off x="147145" y="4551222"/>
              <a:ext cx="121281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3D80"/>
                  </a:solidFill>
                </a:rPr>
                <a:t>How</a:t>
              </a:r>
            </a:p>
            <a:p>
              <a:pPr algn="ctr"/>
              <a:r>
                <a:rPr lang="en-US" dirty="0">
                  <a:solidFill>
                    <a:srgbClr val="003D80"/>
                  </a:solidFill>
                </a:rPr>
                <a:t>Automate download of backups and publish/update as Feature Layer via daily scheduled task so that data does not become (too) stale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592D98-3A1A-22E6-36E6-27E2E570F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1917" y="5737310"/>
              <a:ext cx="2818637" cy="6984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5D875AB-56F4-E2BA-D5E9-07D7DAED86E9}"/>
              </a:ext>
            </a:extLst>
          </p:cNvPr>
          <p:cNvSpPr txBox="1"/>
          <p:nvPr/>
        </p:nvSpPr>
        <p:spPr>
          <a:xfrm>
            <a:off x="412621" y="1383449"/>
            <a:ext cx="11366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3D80"/>
                </a:solidFill>
              </a:rPr>
              <a:t>Quest</a:t>
            </a:r>
          </a:p>
          <a:p>
            <a:r>
              <a:rPr lang="en-US" dirty="0">
                <a:solidFill>
                  <a:srgbClr val="003D80"/>
                </a:solidFill>
              </a:rPr>
              <a:t>See nearby Source Features and EOs when collecting Observations in the field via the Observations survey in Survey123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5EB24A-5E70-C481-F5BB-1347F669A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F78D56-647B-15CD-45BD-1188827AF6AD}"/>
              </a:ext>
            </a:extLst>
          </p:cNvPr>
          <p:cNvCxnSpPr>
            <a:cxnSpLocks/>
          </p:cNvCxnSpPr>
          <p:nvPr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50F3-CB4A-D604-CE4C-19026C33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9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D80"/>
                </a:solidFill>
              </a:rPr>
              <a:t>The Result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06EB355-25AE-4135-F03E-57E309CC3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3541" y="6269038"/>
            <a:ext cx="1518694" cy="58864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113609-AC4B-17EB-959E-AE72D6A02837}"/>
              </a:ext>
            </a:extLst>
          </p:cNvPr>
          <p:cNvCxnSpPr>
            <a:cxnSpLocks/>
          </p:cNvCxnSpPr>
          <p:nvPr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32CBB3-9203-A235-CB26-F25E498A273F}"/>
              </a:ext>
            </a:extLst>
          </p:cNvPr>
          <p:cNvGrpSpPr/>
          <p:nvPr/>
        </p:nvGrpSpPr>
        <p:grpSpPr>
          <a:xfrm>
            <a:off x="523190" y="1156141"/>
            <a:ext cx="2641730" cy="4881420"/>
            <a:chOff x="523190" y="1553320"/>
            <a:chExt cx="2130645" cy="4694445"/>
          </a:xfrm>
        </p:grpSpPr>
        <p:pic>
          <p:nvPicPr>
            <p:cNvPr id="7" name="Picture 6" descr="Map&#10;&#10;Description automatically generated">
              <a:extLst>
                <a:ext uri="{FF2B5EF4-FFF2-40B4-BE49-F238E27FC236}">
                  <a16:creationId xmlns:a16="http://schemas.microsoft.com/office/drawing/2014/main" id="{A939D718-9AF0-5907-C2F4-C292D5D56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16"/>
            <a:stretch/>
          </p:blipFill>
          <p:spPr>
            <a:xfrm>
              <a:off x="523190" y="2173820"/>
              <a:ext cx="2130645" cy="40739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AE3C4B-FEFD-494C-E751-6ED09B4170C9}"/>
                </a:ext>
              </a:extLst>
            </p:cNvPr>
            <p:cNvSpPr txBox="1"/>
            <p:nvPr/>
          </p:nvSpPr>
          <p:spPr>
            <a:xfrm>
              <a:off x="523190" y="1553320"/>
              <a:ext cx="2130645" cy="621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D80"/>
                  </a:solidFill>
                </a:rPr>
                <a:t>In Field Maps, click the map to identify SFs &amp; EOs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97E821-54B4-00E3-D421-26010A48AD3A}"/>
              </a:ext>
            </a:extLst>
          </p:cNvPr>
          <p:cNvGrpSpPr/>
          <p:nvPr/>
        </p:nvGrpSpPr>
        <p:grpSpPr>
          <a:xfrm>
            <a:off x="3606351" y="1156141"/>
            <a:ext cx="2641729" cy="5093282"/>
            <a:chOff x="3164920" y="1508675"/>
            <a:chExt cx="2130645" cy="4739090"/>
          </a:xfrm>
        </p:grpSpPr>
        <p:pic>
          <p:nvPicPr>
            <p:cNvPr id="9" name="Picture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DCDA29E-7062-036E-B4A2-D924E1089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920" y="2155006"/>
              <a:ext cx="1889703" cy="409275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AC06F3-03BA-A1C5-6247-CA150506D949}"/>
                </a:ext>
              </a:extLst>
            </p:cNvPr>
            <p:cNvSpPr txBox="1"/>
            <p:nvPr/>
          </p:nvSpPr>
          <p:spPr>
            <a:xfrm>
              <a:off x="3164920" y="1508675"/>
              <a:ext cx="2130645" cy="60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D80"/>
                  </a:solidFill>
                </a:rPr>
                <a:t>Select a SF or EO to view its details</a:t>
              </a:r>
            </a:p>
          </p:txBody>
        </p: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B0BFD09-7D64-A164-10E6-0BCDD4DFA08B}"/>
              </a:ext>
            </a:extLst>
          </p:cNvPr>
          <p:cNvSpPr/>
          <p:nvPr/>
        </p:nvSpPr>
        <p:spPr>
          <a:xfrm>
            <a:off x="3196450" y="3857301"/>
            <a:ext cx="536342" cy="315306"/>
          </a:xfrm>
          <a:prstGeom prst="rightArrow">
            <a:avLst/>
          </a:prstGeom>
          <a:solidFill>
            <a:srgbClr val="003D8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FEDB47-2AE7-2139-F7CF-55A3301A54E8}"/>
              </a:ext>
            </a:extLst>
          </p:cNvPr>
          <p:cNvGrpSpPr/>
          <p:nvPr/>
        </p:nvGrpSpPr>
        <p:grpSpPr>
          <a:xfrm>
            <a:off x="6144592" y="1008998"/>
            <a:ext cx="3102412" cy="5329946"/>
            <a:chOff x="6144592" y="1008998"/>
            <a:chExt cx="3102412" cy="5329946"/>
          </a:xfrm>
        </p:grpSpPr>
        <p:pic>
          <p:nvPicPr>
            <p:cNvPr id="15" name="Picture 14" descr="Table&#10;&#10;Description automatically generated">
              <a:extLst>
                <a:ext uri="{FF2B5EF4-FFF2-40B4-BE49-F238E27FC236}">
                  <a16:creationId xmlns:a16="http://schemas.microsoft.com/office/drawing/2014/main" id="{BB70FFC2-FF5B-97E8-B0ED-4CD703E05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275" y="1850629"/>
              <a:ext cx="2391267" cy="4488315"/>
            </a:xfrm>
            <a:prstGeom prst="rect">
              <a:avLst/>
            </a:prstGeom>
          </p:spPr>
        </p:pic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57D73E72-6152-968B-6B08-71EEDF0B0A31}"/>
                </a:ext>
              </a:extLst>
            </p:cNvPr>
            <p:cNvSpPr/>
            <p:nvPr/>
          </p:nvSpPr>
          <p:spPr>
            <a:xfrm>
              <a:off x="6144592" y="3841539"/>
              <a:ext cx="536342" cy="315306"/>
            </a:xfrm>
            <a:prstGeom prst="rightArrow">
              <a:avLst/>
            </a:prstGeom>
            <a:solidFill>
              <a:srgbClr val="003D8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91AEA-95E5-3A46-8B2F-A68103E6A180}"/>
                </a:ext>
              </a:extLst>
            </p:cNvPr>
            <p:cNvSpPr txBox="1"/>
            <p:nvPr/>
          </p:nvSpPr>
          <p:spPr>
            <a:xfrm>
              <a:off x="6605275" y="1008998"/>
              <a:ext cx="26417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D80"/>
                  </a:solidFill>
                </a:rPr>
                <a:t>Click the link to create a new Observation in Survey123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1BC9AB-F3C7-A2FB-85AC-32078B2EF847}"/>
              </a:ext>
            </a:extLst>
          </p:cNvPr>
          <p:cNvGrpSpPr/>
          <p:nvPr/>
        </p:nvGrpSpPr>
        <p:grpSpPr>
          <a:xfrm>
            <a:off x="9008653" y="893385"/>
            <a:ext cx="3060137" cy="5459482"/>
            <a:chOff x="9008653" y="893385"/>
            <a:chExt cx="3060137" cy="54594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0413ECB-3F39-4F08-FE40-D15607BBB47A}"/>
                </a:ext>
              </a:extLst>
            </p:cNvPr>
            <p:cNvGrpSpPr/>
            <p:nvPr/>
          </p:nvGrpSpPr>
          <p:grpSpPr>
            <a:xfrm>
              <a:off x="9532884" y="893385"/>
              <a:ext cx="2535906" cy="5459482"/>
              <a:chOff x="9532884" y="893385"/>
              <a:chExt cx="2535906" cy="5459482"/>
            </a:xfrm>
          </p:grpSpPr>
          <p:pic>
            <p:nvPicPr>
              <p:cNvPr id="17" name="Picture 16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5D052E6E-A0BE-3192-1E0A-8190049E7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2884" y="2090947"/>
                <a:ext cx="2284740" cy="426192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A2AFA2-128C-D77D-EA80-E6149D27E67C}"/>
                  </a:ext>
                </a:extLst>
              </p:cNvPr>
              <p:cNvSpPr txBox="1"/>
              <p:nvPr/>
            </p:nvSpPr>
            <p:spPr>
              <a:xfrm>
                <a:off x="9544745" y="893385"/>
                <a:ext cx="25240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3D80"/>
                    </a:solidFill>
                  </a:rPr>
                  <a:t>Specific questions in the survey are auto-populated from Field Maps</a:t>
                </a:r>
              </a:p>
            </p:txBody>
          </p:sp>
        </p:grp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9C19C2CC-65ED-5337-23DE-D512739E2FB5}"/>
                </a:ext>
              </a:extLst>
            </p:cNvPr>
            <p:cNvSpPr/>
            <p:nvPr/>
          </p:nvSpPr>
          <p:spPr>
            <a:xfrm>
              <a:off x="9008653" y="3836287"/>
              <a:ext cx="536342" cy="315306"/>
            </a:xfrm>
            <a:prstGeom prst="rightArrow">
              <a:avLst/>
            </a:prstGeom>
            <a:solidFill>
              <a:srgbClr val="003D8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42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E9A8-3C78-2B17-C230-2A2E572A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1" y="218731"/>
            <a:ext cx="5603577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D80"/>
                </a:solidFill>
              </a:rPr>
              <a:t>Requirements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EF11E6-8181-401A-3333-AB1A6C3266B4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70CD9AB-4F27-A500-8870-E2CD34082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645A12-1AC4-AA4A-F124-FF59BA0ED5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D2BD7B-8AF1-5530-4B64-8EB018FFC9CF}"/>
              </a:ext>
            </a:extLst>
          </p:cNvPr>
          <p:cNvGrpSpPr/>
          <p:nvPr/>
        </p:nvGrpSpPr>
        <p:grpSpPr>
          <a:xfrm>
            <a:off x="145801" y="3015053"/>
            <a:ext cx="3003723" cy="2777692"/>
            <a:chOff x="145801" y="3015053"/>
            <a:chExt cx="3003723" cy="277769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44A2B0-CC8E-967F-33C6-D0A5A60223A8}"/>
                </a:ext>
              </a:extLst>
            </p:cNvPr>
            <p:cNvSpPr/>
            <p:nvPr/>
          </p:nvSpPr>
          <p:spPr>
            <a:xfrm>
              <a:off x="145801" y="4290884"/>
              <a:ext cx="3003723" cy="1501861"/>
            </a:xfrm>
            <a:custGeom>
              <a:avLst/>
              <a:gdLst>
                <a:gd name="connsiteX0" fmla="*/ 0 w 3003723"/>
                <a:gd name="connsiteY0" fmla="*/ 150186 h 1501861"/>
                <a:gd name="connsiteX1" fmla="*/ 150186 w 3003723"/>
                <a:gd name="connsiteY1" fmla="*/ 0 h 1501861"/>
                <a:gd name="connsiteX2" fmla="*/ 2853537 w 3003723"/>
                <a:gd name="connsiteY2" fmla="*/ 0 h 1501861"/>
                <a:gd name="connsiteX3" fmla="*/ 3003723 w 3003723"/>
                <a:gd name="connsiteY3" fmla="*/ 150186 h 1501861"/>
                <a:gd name="connsiteX4" fmla="*/ 3003723 w 3003723"/>
                <a:gd name="connsiteY4" fmla="*/ 1351675 h 1501861"/>
                <a:gd name="connsiteX5" fmla="*/ 2853537 w 3003723"/>
                <a:gd name="connsiteY5" fmla="*/ 1501861 h 1501861"/>
                <a:gd name="connsiteX6" fmla="*/ 150186 w 3003723"/>
                <a:gd name="connsiteY6" fmla="*/ 1501861 h 1501861"/>
                <a:gd name="connsiteX7" fmla="*/ 0 w 3003723"/>
                <a:gd name="connsiteY7" fmla="*/ 1351675 h 1501861"/>
                <a:gd name="connsiteX8" fmla="*/ 0 w 3003723"/>
                <a:gd name="connsiteY8" fmla="*/ 150186 h 150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3723" h="1501861">
                  <a:moveTo>
                    <a:pt x="0" y="150186"/>
                  </a:moveTo>
                  <a:cubicBezTo>
                    <a:pt x="0" y="67241"/>
                    <a:pt x="67241" y="0"/>
                    <a:pt x="150186" y="0"/>
                  </a:cubicBezTo>
                  <a:lnTo>
                    <a:pt x="2853537" y="0"/>
                  </a:lnTo>
                  <a:cubicBezTo>
                    <a:pt x="2936482" y="0"/>
                    <a:pt x="3003723" y="67241"/>
                    <a:pt x="3003723" y="150186"/>
                  </a:cubicBezTo>
                  <a:lnTo>
                    <a:pt x="3003723" y="1351675"/>
                  </a:lnTo>
                  <a:cubicBezTo>
                    <a:pt x="3003723" y="1434620"/>
                    <a:pt x="2936482" y="1501861"/>
                    <a:pt x="2853537" y="1501861"/>
                  </a:cubicBezTo>
                  <a:lnTo>
                    <a:pt x="150186" y="1501861"/>
                  </a:lnTo>
                  <a:cubicBezTo>
                    <a:pt x="67241" y="1501861"/>
                    <a:pt x="0" y="1434620"/>
                    <a:pt x="0" y="1351675"/>
                  </a:cubicBezTo>
                  <a:lnTo>
                    <a:pt x="0" y="1501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708" tIns="74468" rIns="89708" bIns="7446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ArcGIS Pro </a:t>
              </a:r>
            </a:p>
          </p:txBody>
        </p:sp>
        <p:pic>
          <p:nvPicPr>
            <p:cNvPr id="8" name="Picture 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7B077A0-FFAE-8FBB-05DA-C246992A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537" y="3015053"/>
              <a:ext cx="1238250" cy="123825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E0D1D6-A519-AECD-040F-BA690AB492B9}"/>
              </a:ext>
            </a:extLst>
          </p:cNvPr>
          <p:cNvGrpSpPr/>
          <p:nvPr/>
        </p:nvGrpSpPr>
        <p:grpSpPr>
          <a:xfrm>
            <a:off x="3128147" y="3015053"/>
            <a:ext cx="3003723" cy="2777692"/>
            <a:chOff x="3900456" y="3015053"/>
            <a:chExt cx="3003723" cy="277769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348462-ED0B-5401-ACA1-E75EC4CCBB0F}"/>
                </a:ext>
              </a:extLst>
            </p:cNvPr>
            <p:cNvSpPr/>
            <p:nvPr/>
          </p:nvSpPr>
          <p:spPr>
            <a:xfrm>
              <a:off x="3900456" y="4290884"/>
              <a:ext cx="3003723" cy="1501861"/>
            </a:xfrm>
            <a:custGeom>
              <a:avLst/>
              <a:gdLst>
                <a:gd name="connsiteX0" fmla="*/ 0 w 3003723"/>
                <a:gd name="connsiteY0" fmla="*/ 150186 h 1501861"/>
                <a:gd name="connsiteX1" fmla="*/ 150186 w 3003723"/>
                <a:gd name="connsiteY1" fmla="*/ 0 h 1501861"/>
                <a:gd name="connsiteX2" fmla="*/ 2853537 w 3003723"/>
                <a:gd name="connsiteY2" fmla="*/ 0 h 1501861"/>
                <a:gd name="connsiteX3" fmla="*/ 3003723 w 3003723"/>
                <a:gd name="connsiteY3" fmla="*/ 150186 h 1501861"/>
                <a:gd name="connsiteX4" fmla="*/ 3003723 w 3003723"/>
                <a:gd name="connsiteY4" fmla="*/ 1351675 h 1501861"/>
                <a:gd name="connsiteX5" fmla="*/ 2853537 w 3003723"/>
                <a:gd name="connsiteY5" fmla="*/ 1501861 h 1501861"/>
                <a:gd name="connsiteX6" fmla="*/ 150186 w 3003723"/>
                <a:gd name="connsiteY6" fmla="*/ 1501861 h 1501861"/>
                <a:gd name="connsiteX7" fmla="*/ 0 w 3003723"/>
                <a:gd name="connsiteY7" fmla="*/ 1351675 h 1501861"/>
                <a:gd name="connsiteX8" fmla="*/ 0 w 3003723"/>
                <a:gd name="connsiteY8" fmla="*/ 150186 h 150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3723" h="1501861">
                  <a:moveTo>
                    <a:pt x="0" y="150186"/>
                  </a:moveTo>
                  <a:cubicBezTo>
                    <a:pt x="0" y="67241"/>
                    <a:pt x="67241" y="0"/>
                    <a:pt x="150186" y="0"/>
                  </a:cubicBezTo>
                  <a:lnTo>
                    <a:pt x="2853537" y="0"/>
                  </a:lnTo>
                  <a:cubicBezTo>
                    <a:pt x="2936482" y="0"/>
                    <a:pt x="3003723" y="67241"/>
                    <a:pt x="3003723" y="150186"/>
                  </a:cubicBezTo>
                  <a:lnTo>
                    <a:pt x="3003723" y="1351675"/>
                  </a:lnTo>
                  <a:cubicBezTo>
                    <a:pt x="3003723" y="1434620"/>
                    <a:pt x="2936482" y="1501861"/>
                    <a:pt x="2853537" y="1501861"/>
                  </a:cubicBezTo>
                  <a:lnTo>
                    <a:pt x="150186" y="1501861"/>
                  </a:lnTo>
                  <a:cubicBezTo>
                    <a:pt x="67241" y="1501861"/>
                    <a:pt x="0" y="1434620"/>
                    <a:pt x="0" y="1351675"/>
                  </a:cubicBezTo>
                  <a:lnTo>
                    <a:pt x="0" y="1501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708" tIns="74468" rIns="89708" bIns="7446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ArcGIS Online (AGOL) Organizational account with </a:t>
              </a:r>
              <a:r>
                <a:rPr lang="en-US" sz="2400" b="1" kern="1200" dirty="0"/>
                <a:t>Creator</a:t>
              </a:r>
              <a:r>
                <a:rPr lang="en-US" sz="2400" kern="1200" dirty="0"/>
                <a:t> “User type”</a:t>
              </a:r>
            </a:p>
          </p:txBody>
        </p:sp>
        <p:pic>
          <p:nvPicPr>
            <p:cNvPr id="10" name="Picture 9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2A6DA087-8B80-92F5-6FF7-7F1F12A1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605" y="3015053"/>
              <a:ext cx="1495425" cy="12477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523123-1808-4496-A406-693FA26C3FFA}"/>
              </a:ext>
            </a:extLst>
          </p:cNvPr>
          <p:cNvGrpSpPr/>
          <p:nvPr/>
        </p:nvGrpSpPr>
        <p:grpSpPr>
          <a:xfrm>
            <a:off x="5700594" y="980034"/>
            <a:ext cx="3851910" cy="4812711"/>
            <a:chOff x="7839945" y="980034"/>
            <a:chExt cx="3851910" cy="481271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29E7EED-2FBE-F5AC-6C9F-BA47E9CA921B}"/>
                </a:ext>
              </a:extLst>
            </p:cNvPr>
            <p:cNvSpPr/>
            <p:nvPr/>
          </p:nvSpPr>
          <p:spPr>
            <a:xfrm>
              <a:off x="8264039" y="4290884"/>
              <a:ext cx="3003723" cy="1501861"/>
            </a:xfrm>
            <a:custGeom>
              <a:avLst/>
              <a:gdLst>
                <a:gd name="connsiteX0" fmla="*/ 0 w 3003723"/>
                <a:gd name="connsiteY0" fmla="*/ 150186 h 1501861"/>
                <a:gd name="connsiteX1" fmla="*/ 150186 w 3003723"/>
                <a:gd name="connsiteY1" fmla="*/ 0 h 1501861"/>
                <a:gd name="connsiteX2" fmla="*/ 2853537 w 3003723"/>
                <a:gd name="connsiteY2" fmla="*/ 0 h 1501861"/>
                <a:gd name="connsiteX3" fmla="*/ 3003723 w 3003723"/>
                <a:gd name="connsiteY3" fmla="*/ 150186 h 1501861"/>
                <a:gd name="connsiteX4" fmla="*/ 3003723 w 3003723"/>
                <a:gd name="connsiteY4" fmla="*/ 1351675 h 1501861"/>
                <a:gd name="connsiteX5" fmla="*/ 2853537 w 3003723"/>
                <a:gd name="connsiteY5" fmla="*/ 1501861 h 1501861"/>
                <a:gd name="connsiteX6" fmla="*/ 150186 w 3003723"/>
                <a:gd name="connsiteY6" fmla="*/ 1501861 h 1501861"/>
                <a:gd name="connsiteX7" fmla="*/ 0 w 3003723"/>
                <a:gd name="connsiteY7" fmla="*/ 1351675 h 1501861"/>
                <a:gd name="connsiteX8" fmla="*/ 0 w 3003723"/>
                <a:gd name="connsiteY8" fmla="*/ 150186 h 150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3723" h="1501861">
                  <a:moveTo>
                    <a:pt x="0" y="150186"/>
                  </a:moveTo>
                  <a:cubicBezTo>
                    <a:pt x="0" y="67241"/>
                    <a:pt x="67241" y="0"/>
                    <a:pt x="150186" y="0"/>
                  </a:cubicBezTo>
                  <a:lnTo>
                    <a:pt x="2853537" y="0"/>
                  </a:lnTo>
                  <a:cubicBezTo>
                    <a:pt x="2936482" y="0"/>
                    <a:pt x="3003723" y="67241"/>
                    <a:pt x="3003723" y="150186"/>
                  </a:cubicBezTo>
                  <a:lnTo>
                    <a:pt x="3003723" y="1351675"/>
                  </a:lnTo>
                  <a:cubicBezTo>
                    <a:pt x="3003723" y="1434620"/>
                    <a:pt x="2936482" y="1501861"/>
                    <a:pt x="2853537" y="1501861"/>
                  </a:cubicBezTo>
                  <a:lnTo>
                    <a:pt x="150186" y="1501861"/>
                  </a:lnTo>
                  <a:cubicBezTo>
                    <a:pt x="67241" y="1501861"/>
                    <a:pt x="0" y="1434620"/>
                    <a:pt x="0" y="1351675"/>
                  </a:cubicBezTo>
                  <a:lnTo>
                    <a:pt x="0" y="1501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708" tIns="74468" rIns="89708" bIns="7446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Access to nightly Biotics 5 backups (via </a:t>
              </a:r>
              <a:r>
                <a:rPr lang="en-US" sz="2400" kern="1200" dirty="0" err="1"/>
                <a:t>Kiteworks</a:t>
              </a:r>
              <a:r>
                <a:rPr lang="en-US" sz="2400" kern="1200" dirty="0"/>
                <a:t>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CA5965-C165-358E-D214-7ADB78D1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81974" y="1380647"/>
              <a:ext cx="2367852" cy="28132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D5185A-E905-5C4C-355D-10D15548F4D1}"/>
                </a:ext>
              </a:extLst>
            </p:cNvPr>
            <p:cNvSpPr txBox="1"/>
            <p:nvPr/>
          </p:nvSpPr>
          <p:spPr>
            <a:xfrm>
              <a:off x="7839945" y="980034"/>
              <a:ext cx="3851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ffectLst/>
                  <a:hlinkClick r:id="rId7"/>
                </a:rPr>
                <a:t>Biotics 5 Status &amp; Data Exchange Map</a:t>
              </a:r>
              <a:endParaRPr lang="en-US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69A81E8-3D73-527A-F724-EF23384443D6}"/>
              </a:ext>
            </a:extLst>
          </p:cNvPr>
          <p:cNvSpPr/>
          <p:nvPr/>
        </p:nvSpPr>
        <p:spPr>
          <a:xfrm>
            <a:off x="9110714" y="4280374"/>
            <a:ext cx="3003723" cy="1501861"/>
          </a:xfrm>
          <a:custGeom>
            <a:avLst/>
            <a:gdLst>
              <a:gd name="connsiteX0" fmla="*/ 0 w 3003723"/>
              <a:gd name="connsiteY0" fmla="*/ 150186 h 1501861"/>
              <a:gd name="connsiteX1" fmla="*/ 150186 w 3003723"/>
              <a:gd name="connsiteY1" fmla="*/ 0 h 1501861"/>
              <a:gd name="connsiteX2" fmla="*/ 2853537 w 3003723"/>
              <a:gd name="connsiteY2" fmla="*/ 0 h 1501861"/>
              <a:gd name="connsiteX3" fmla="*/ 3003723 w 3003723"/>
              <a:gd name="connsiteY3" fmla="*/ 150186 h 1501861"/>
              <a:gd name="connsiteX4" fmla="*/ 3003723 w 3003723"/>
              <a:gd name="connsiteY4" fmla="*/ 1351675 h 1501861"/>
              <a:gd name="connsiteX5" fmla="*/ 2853537 w 3003723"/>
              <a:gd name="connsiteY5" fmla="*/ 1501861 h 1501861"/>
              <a:gd name="connsiteX6" fmla="*/ 150186 w 3003723"/>
              <a:gd name="connsiteY6" fmla="*/ 1501861 h 1501861"/>
              <a:gd name="connsiteX7" fmla="*/ 0 w 3003723"/>
              <a:gd name="connsiteY7" fmla="*/ 1351675 h 1501861"/>
              <a:gd name="connsiteX8" fmla="*/ 0 w 3003723"/>
              <a:gd name="connsiteY8" fmla="*/ 150186 h 150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723" h="1501861">
                <a:moveTo>
                  <a:pt x="0" y="150186"/>
                </a:moveTo>
                <a:cubicBezTo>
                  <a:pt x="0" y="67241"/>
                  <a:pt x="67241" y="0"/>
                  <a:pt x="150186" y="0"/>
                </a:cubicBezTo>
                <a:lnTo>
                  <a:pt x="2853537" y="0"/>
                </a:lnTo>
                <a:cubicBezTo>
                  <a:pt x="2936482" y="0"/>
                  <a:pt x="3003723" y="67241"/>
                  <a:pt x="3003723" y="150186"/>
                </a:cubicBezTo>
                <a:lnTo>
                  <a:pt x="3003723" y="1351675"/>
                </a:lnTo>
                <a:cubicBezTo>
                  <a:pt x="3003723" y="1434620"/>
                  <a:pt x="2936482" y="1501861"/>
                  <a:pt x="2853537" y="1501861"/>
                </a:cubicBezTo>
                <a:lnTo>
                  <a:pt x="150186" y="1501861"/>
                </a:lnTo>
                <a:cubicBezTo>
                  <a:pt x="67241" y="1501861"/>
                  <a:pt x="0" y="1434620"/>
                  <a:pt x="0" y="1351675"/>
                </a:cubicBezTo>
                <a:lnTo>
                  <a:pt x="0" y="1501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708" tIns="74468" rIns="89708" bIns="7446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Download attachment to </a:t>
            </a:r>
            <a:r>
              <a:rPr lang="en-US" sz="2400" kern="12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solution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07E2B72-9478-262F-8046-66A9ED7A70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8411" y="3504481"/>
            <a:ext cx="2972215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E9A8-3C78-2B17-C230-2A2E572A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3D80"/>
                </a:solidFill>
              </a:rPr>
              <a:t>How are we going to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591C0-E177-5536-7D27-B9D81E27F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3D80"/>
                </a:solidFill>
                <a:hlinkClick r:id="rId2"/>
              </a:rPr>
              <a:t>Automate downloading of nightly Biotics backups</a:t>
            </a:r>
            <a:endParaRPr lang="en-US" dirty="0">
              <a:solidFill>
                <a:srgbClr val="003D8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3D80"/>
                </a:solidFill>
                <a:hlinkClick r:id="rId3"/>
              </a:rPr>
              <a:t>Publish/update as feature layer in ArcGIS Online (AGOL)</a:t>
            </a:r>
            <a:endParaRPr lang="en-US" dirty="0">
              <a:solidFill>
                <a:srgbClr val="003D8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3D80"/>
                </a:solidFill>
              </a:rPr>
              <a:t>Create a scheduled task to automate process and run daily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3D80"/>
                </a:solidFill>
              </a:rPr>
              <a:t>Edit ConfigurePopUpAttributeExpressions.txt to reflect Observations survey 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3D80"/>
                </a:solidFill>
              </a:rPr>
              <a:t>Create a web map displaying Biotics layers &amp; Observations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3D80"/>
                </a:solidFill>
              </a:rPr>
              <a:t>Enable the Web Map for offline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3D80"/>
                </a:solidFill>
              </a:rPr>
              <a:t>Use Field Maps to view Source Features, EOs, Observations and link to Observations survey in Survey123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EF11E6-8181-401A-3333-AB1A6C3266B4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70CD9AB-4F27-A500-8870-E2CD34082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645A12-1AC4-AA4A-F124-FF59BA0ED5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098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E9A8-3C78-2B17-C230-2A2E572A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3D80"/>
                </a:solidFill>
              </a:rPr>
              <a:t>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591C0-E177-5536-7D27-B9D81E27F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72" y="1557241"/>
            <a:ext cx="5327390" cy="489816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Setup automation of downloads of nightly Biotics backups according to </a:t>
            </a:r>
            <a:r>
              <a:rPr lang="en-US" dirty="0">
                <a:effectLst/>
                <a:hlinkClick r:id="rId2"/>
              </a:rPr>
              <a:t>this solution</a:t>
            </a:r>
            <a:r>
              <a:rPr lang="en-US" dirty="0">
                <a:effectLst/>
              </a:rPr>
              <a:t>.</a:t>
            </a:r>
            <a:endParaRPr lang="en-US" dirty="0">
              <a:solidFill>
                <a:srgbClr val="003D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ArcGIS Pro, from the </a:t>
            </a:r>
            <a:r>
              <a:rPr lang="en-US" i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tab, select </a:t>
            </a:r>
            <a:r>
              <a:rPr lang="en-US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en-US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the path to the </a:t>
            </a:r>
            <a:r>
              <a:rPr lang="en-US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arcgispro-py3</a:t>
            </a:r>
            <a:r>
              <a:rPr lang="en-US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3D8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003D80"/>
                </a:solidFill>
              </a:rPr>
              <a:t>Email </a:t>
            </a:r>
            <a:r>
              <a:rPr lang="en-US" sz="2600" dirty="0">
                <a:solidFill>
                  <a:srgbClr val="003D80"/>
                </a:solidFill>
                <a:hlinkClick r:id="rId3"/>
              </a:rPr>
              <a:t>biotics@natureserve.org</a:t>
            </a:r>
            <a:r>
              <a:rPr lang="en-US" sz="2600" dirty="0">
                <a:solidFill>
                  <a:srgbClr val="003D80"/>
                </a:solidFill>
              </a:rPr>
              <a:t> requesting ability to automate nightly Biotics Backups; </a:t>
            </a:r>
            <a:r>
              <a:rPr lang="en-US" sz="2600" dirty="0">
                <a:solidFill>
                  <a:srgbClr val="003D80"/>
                </a:solidFill>
                <a:highlight>
                  <a:srgbClr val="FFFF00"/>
                </a:highlight>
              </a:rPr>
              <a:t>provide:</a:t>
            </a:r>
          </a:p>
          <a:p>
            <a:pPr lvl="2"/>
            <a:r>
              <a:rPr lang="en-US" sz="2200" dirty="0">
                <a:effectLst/>
                <a:highlight>
                  <a:srgbClr val="FFFF00"/>
                </a:highlight>
              </a:rPr>
              <a:t>path to </a:t>
            </a:r>
            <a:r>
              <a:rPr lang="en-US" sz="2200" dirty="0" err="1">
                <a:effectLst/>
                <a:highlight>
                  <a:srgbClr val="FFFF00"/>
                </a:highlight>
              </a:rPr>
              <a:t>Kiteworks</a:t>
            </a:r>
            <a:r>
              <a:rPr lang="en-US" sz="2200" dirty="0">
                <a:effectLst/>
                <a:highlight>
                  <a:srgbClr val="FFFF00"/>
                </a:highlight>
              </a:rPr>
              <a:t> folder from Step 1</a:t>
            </a:r>
            <a:endParaRPr lang="en-US" sz="2200" dirty="0">
              <a:solidFill>
                <a:srgbClr val="003D80"/>
              </a:solidFill>
              <a:highlight>
                <a:srgbClr val="FFFF00"/>
              </a:highlight>
            </a:endParaRPr>
          </a:p>
          <a:p>
            <a:pPr lvl="2"/>
            <a:r>
              <a:rPr lang="en-US" sz="2200" dirty="0">
                <a:solidFill>
                  <a:srgbClr val="003D80"/>
                </a:solidFill>
                <a:highlight>
                  <a:srgbClr val="FFFF00"/>
                </a:highlight>
              </a:rPr>
              <a:t>path </a:t>
            </a:r>
            <a:r>
              <a:rPr lang="en-US" sz="2200" dirty="0">
                <a:solidFill>
                  <a:srgbClr val="003D8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arcgispro-py3 from Step 2</a:t>
            </a:r>
            <a:endParaRPr lang="en-US" sz="2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EF11E6-8181-401A-3333-AB1A6C3266B4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70CD9AB-4F27-A500-8870-E2CD34082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645A12-1AC4-AA4A-F124-FF59BA0ED5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37F296-E1A0-13EA-FD9D-022B536EF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214" y="1557241"/>
            <a:ext cx="6649872" cy="40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B031E1-50F2-B58B-ACC9-7E40962FD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72" y="2709482"/>
            <a:ext cx="7375050" cy="2462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97E9A8-3C78-2B17-C230-2A2E572A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3D80"/>
                </a:solidFill>
              </a:rPr>
              <a:t>Publish the Biotics layers from 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591C0-E177-5536-7D27-B9D81E27F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2" y="1429407"/>
            <a:ext cx="11549031" cy="5026003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the two files provided by NatureServe (</a:t>
            </a:r>
            <a:r>
              <a:rPr lang="en-US" sz="2400" b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Publish_backups_batch.py</a:t>
            </a:r>
            <a:r>
              <a:rPr lang="en-US" sz="24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400" b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Publish_Biotics_Backups.bat</a:t>
            </a:r>
            <a:r>
              <a:rPr lang="en-US" sz="2400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to C:\Temp.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that the batch file works by double clicking </a:t>
            </a:r>
            <a:r>
              <a:rPr lang="en-US" sz="2400" b="1" kern="1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Publish_Biotics_Backups.bat</a:t>
            </a:r>
            <a:r>
              <a:rPr lang="en-US" sz="2400" b="1" kern="100" dirty="0">
                <a:solidFill>
                  <a:srgbClr val="003D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D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solidFill>
                <a:srgbClr val="003D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solidFill>
                <a:srgbClr val="003D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solidFill>
                <a:srgbClr val="003D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solidFill>
                <a:srgbClr val="003D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solidFill>
                <a:srgbClr val="003D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 into ArcGIS Online and verify that the </a:t>
            </a:r>
            <a:br>
              <a:rPr lang="en-US" sz="24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Biotics layers</a:t>
            </a:r>
            <a:r>
              <a:rPr lang="en-US" sz="2400" dirty="0">
                <a:solidFill>
                  <a:srgbClr val="003D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hosted feature layer was created.</a:t>
            </a:r>
            <a:endParaRPr lang="en-US" sz="2400" dirty="0">
              <a:solidFill>
                <a:srgbClr val="003D8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EF11E6-8181-401A-3333-AB1A6C3266B4}"/>
              </a:ext>
            </a:extLst>
          </p:cNvPr>
          <p:cNvGrpSpPr/>
          <p:nvPr/>
        </p:nvGrpSpPr>
        <p:grpSpPr>
          <a:xfrm>
            <a:off x="222071" y="6269038"/>
            <a:ext cx="11980164" cy="588641"/>
            <a:chOff x="222071" y="6269038"/>
            <a:chExt cx="11980164" cy="58864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70CD9AB-4F27-A500-8870-E2CD34082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83541" y="6269038"/>
              <a:ext cx="1518694" cy="58864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645A12-1AC4-AA4A-F124-FF59BA0ED5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71" y="6552882"/>
              <a:ext cx="10496287" cy="0"/>
            </a:xfrm>
            <a:prstGeom prst="line">
              <a:avLst/>
            </a:prstGeom>
            <a:ln w="6350">
              <a:solidFill>
                <a:srgbClr val="003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Website, timeline&#10;&#10;Description automatically generated">
            <a:extLst>
              <a:ext uri="{FF2B5EF4-FFF2-40B4-BE49-F238E27FC236}">
                <a16:creationId xmlns:a16="http://schemas.microsoft.com/office/drawing/2014/main" id="{D0C9F568-73AF-BA27-CA80-285FBCBDC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427" y="4214648"/>
            <a:ext cx="6195904" cy="14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1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1318</Words>
  <Application>Microsoft Office PowerPoint</Application>
  <PresentationFormat>Widescreen</PresentationFormat>
  <Paragraphs>144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Trebuchet MS</vt:lpstr>
      <vt:lpstr>Office Theme</vt:lpstr>
      <vt:lpstr>PowerPoint Presentation</vt:lpstr>
      <vt:lpstr>Scenario</vt:lpstr>
      <vt:lpstr>Pros &amp; Cons of Survey123 &amp; Field Maps</vt:lpstr>
      <vt:lpstr>Including Source Features &amp; EOs in a web map</vt:lpstr>
      <vt:lpstr>The Result</vt:lpstr>
      <vt:lpstr>Requirements</vt:lpstr>
      <vt:lpstr>How are we going to do it?</vt:lpstr>
      <vt:lpstr>Get Started</vt:lpstr>
      <vt:lpstr>Publish the Biotics layers from Backup</vt:lpstr>
      <vt:lpstr>Create a Scheduled Task</vt:lpstr>
      <vt:lpstr>Edit ConfigurePopUpAttributeExpressions.txt to reflect Observations survey</vt:lpstr>
      <vt:lpstr>Configure the Biotics layers</vt:lpstr>
      <vt:lpstr>Configure the Web Map</vt:lpstr>
      <vt:lpstr>Enable the Web Map for Offline use</vt:lpstr>
      <vt:lpstr>Use Field Maps to view SFs, EOs &amp; Observations</vt:lpstr>
      <vt:lpstr>What will the links do?</vt:lpstr>
      <vt:lpstr>PowerPoint Presentation</vt:lpstr>
      <vt:lpstr>Acknowledgments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 Weber</dc:creator>
  <cp:lastModifiedBy>Whitney Weber</cp:lastModifiedBy>
  <cp:revision>4</cp:revision>
  <dcterms:created xsi:type="dcterms:W3CDTF">2023-04-17T20:00:58Z</dcterms:created>
  <dcterms:modified xsi:type="dcterms:W3CDTF">2023-11-07T19:45:03Z</dcterms:modified>
</cp:coreProperties>
</file>