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8"/>
  </p:sldMasterIdLst>
  <p:notesMasterIdLst>
    <p:notesMasterId r:id="rId16"/>
  </p:notesMasterIdLst>
  <p:handoutMasterIdLst>
    <p:handoutMasterId r:id="rId17"/>
  </p:handoutMasterIdLst>
  <p:sldIdLst>
    <p:sldId id="337" r:id="rId9"/>
    <p:sldId id="338" r:id="rId10"/>
    <p:sldId id="369" r:id="rId11"/>
    <p:sldId id="379" r:id="rId12"/>
    <p:sldId id="373" r:id="rId13"/>
    <p:sldId id="380" r:id="rId14"/>
    <p:sldId id="378" r:id="rId15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3">
          <p15:clr>
            <a:srgbClr val="A4A3A4"/>
          </p15:clr>
        </p15:guide>
        <p15:guide id="2" orient="horz" pos="2157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66"/>
    <a:srgbClr val="ADC2E9"/>
    <a:srgbClr val="50C628"/>
    <a:srgbClr val="FAC864"/>
    <a:srgbClr val="996633"/>
    <a:srgbClr val="996600"/>
    <a:srgbClr val="FFEA87"/>
    <a:srgbClr val="FFFFFF"/>
    <a:srgbClr val="FFD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2" autoAdjust="0"/>
    <p:restoredTop sz="93907" autoAdjust="0"/>
  </p:normalViewPr>
  <p:slideViewPr>
    <p:cSldViewPr snapToGrid="0" snapToObjects="1">
      <p:cViewPr varScale="1">
        <p:scale>
          <a:sx n="111" d="100"/>
          <a:sy n="111" d="100"/>
        </p:scale>
        <p:origin x="438" y="102"/>
      </p:cViewPr>
      <p:guideLst>
        <p:guide orient="horz" pos="1793"/>
        <p:guide orient="horz" pos="21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691458-6F6E-44D3-8B5F-6DB843684133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563075-BAF1-469B-AA96-074E72DF11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2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fld id="{550D7873-B4CE-4CC7-9EF7-758734F9C130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2775"/>
            <a:ext cx="5619750" cy="4187825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fld id="{06233C49-41FB-4607-82CB-E3D0B64E4D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33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82244" y="3281539"/>
            <a:ext cx="4289425" cy="2263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86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[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93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72" y="1124712"/>
            <a:ext cx="7549115" cy="1357081"/>
          </a:xfr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753" y="4488573"/>
            <a:ext cx="2614405" cy="1056741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369981" y="3478481"/>
            <a:ext cx="3508745" cy="101009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3366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0660-D2A8-4569-917C-3B2FE0792EDF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3B33-C1B7-4734-8A80-26F81885F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781B-4673-4A45-8EDD-0AA00EA30C52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71BE-F1F6-4ECD-AF65-1B33249CEC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206375"/>
            <a:ext cx="8302625" cy="609600"/>
          </a:xfr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7038" y="1266825"/>
            <a:ext cx="4067175" cy="5178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66825"/>
            <a:ext cx="4068762" cy="5178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28870"/>
            <a:ext cx="8229600" cy="717550"/>
          </a:xfrm>
        </p:spPr>
        <p:txBody>
          <a:bodyPr/>
          <a:lstStyle>
            <a:lvl1pPr>
              <a:defRPr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ound Single Corner Rectangle 9"/>
          <p:cNvSpPr/>
          <p:nvPr userDrawn="1"/>
        </p:nvSpPr>
        <p:spPr>
          <a:xfrm rot="10800000">
            <a:off x="0" y="1174746"/>
            <a:ext cx="9144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318437"/>
            <a:ext cx="8229600" cy="5157688"/>
          </a:xfrm>
        </p:spPr>
        <p:txBody>
          <a:bodyPr>
            <a:normAutofit/>
          </a:bodyPr>
          <a:lstStyle>
            <a:lvl1pPr marL="347472">
              <a:spcBef>
                <a:spcPts val="800"/>
              </a:spcBef>
              <a:spcAft>
                <a:spcPts val="600"/>
              </a:spcAft>
              <a:defRPr sz="3600">
                <a:latin typeface="Calibri"/>
                <a:cs typeface="Calibri"/>
              </a:defRPr>
            </a:lvl1pPr>
            <a:lvl2pPr>
              <a:defRPr sz="3200">
                <a:latin typeface="Calibri"/>
                <a:cs typeface="Calibri"/>
              </a:defRPr>
            </a:lvl2pPr>
            <a:lvl3pPr>
              <a:defRPr sz="28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  <a:lvl5pPr>
              <a:defRPr sz="24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610294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28870"/>
            <a:ext cx="8229600" cy="717550"/>
          </a:xfrm>
        </p:spPr>
        <p:txBody>
          <a:bodyPr/>
          <a:lstStyle>
            <a:lvl1pPr>
              <a:defRPr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ound Single Corner Rectangle 9"/>
          <p:cNvSpPr/>
          <p:nvPr userDrawn="1"/>
        </p:nvSpPr>
        <p:spPr>
          <a:xfrm rot="10800000">
            <a:off x="0" y="1174746"/>
            <a:ext cx="9144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457200" y="1573213"/>
            <a:ext cx="8304213" cy="47847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7117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 userDrawn="1"/>
        </p:nvSpPr>
        <p:spPr>
          <a:xfrm rot="10800000">
            <a:off x="0" y="1174746"/>
            <a:ext cx="9144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86C-EFC8-40F4-869B-384D259F4DD2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E4B1-5967-4F47-9CEF-A70BD7788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/>
          <p:cNvSpPr/>
          <p:nvPr userDrawn="1"/>
        </p:nvSpPr>
        <p:spPr>
          <a:xfrm rot="10800000">
            <a:off x="0" y="1174746"/>
            <a:ext cx="9144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4F36-9F1B-4F17-B3AD-5046984704DF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6726-4A69-4BAB-A856-35D9399E6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311BD-3CCE-4E88-A9EA-A4E0CA97FB57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79C1-70A9-446B-B4DF-2FF881496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2ED9-8D6B-4339-9A22-3E6470005083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3877-0563-447B-ACC1-BF6FA4A108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8B42E-C7BA-4747-9FFE-855AF69A7B8F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EA50-AEDF-4CBC-8F41-FEC2C90818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84275"/>
            <a:ext cx="82296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2B4A6378-6253-404D-8D7A-5ADDF33ECCA8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4D998C53-BE50-4C3A-A239-9450C4FB9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7" r:id="rId2"/>
    <p:sldLayoutId id="2147483734" r:id="rId3"/>
    <p:sldLayoutId id="2147483735" r:id="rId4"/>
    <p:sldLayoutId id="2147483730" r:id="rId5"/>
    <p:sldLayoutId id="2147483731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8" r:id="rId12"/>
  </p:sldLayoutIdLst>
  <p:transition spd="slow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3366"/>
          </a:solidFill>
          <a:latin typeface="Trebuchet MS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ts val="1200"/>
        </a:spcAft>
        <a:buFont typeface="Arial" pitchFamily="34" charset="0"/>
        <a:buChar char="•"/>
        <a:defRPr sz="3200" kern="1200">
          <a:solidFill>
            <a:srgbClr val="003366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3366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3366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5013" y="1124712"/>
            <a:ext cx="8407729" cy="1357081"/>
          </a:xfrm>
        </p:spPr>
        <p:txBody>
          <a:bodyPr/>
          <a:lstStyle/>
          <a:p>
            <a:pPr algn="ctr"/>
            <a:r>
              <a:rPr lang="en-US" sz="3600" dirty="0"/>
              <a:t>Pennsylvania</a:t>
            </a:r>
            <a:br>
              <a:rPr lang="en-US" sz="3600" dirty="0"/>
            </a:br>
            <a:r>
              <a:rPr lang="en-US" sz="3600" dirty="0"/>
              <a:t>Conservation Opportunity Area Tool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Development </a:t>
            </a:r>
            <a:r>
              <a:rPr lang="en-US" dirty="0" smtClean="0"/>
              <a:t>Release v0.2</a:t>
            </a:r>
            <a:endParaRPr lang="en-US" dirty="0"/>
          </a:p>
          <a:p>
            <a:r>
              <a:rPr lang="en-US" dirty="0" smtClean="0"/>
              <a:t>July 17, </a:t>
            </a:r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95695175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Functionality for v0.2</a:t>
            </a:r>
          </a:p>
          <a:p>
            <a:r>
              <a:rPr lang="en-US" dirty="0" smtClean="0"/>
              <a:t>Demo v0.2</a:t>
            </a:r>
            <a:endParaRPr lang="en-US" dirty="0"/>
          </a:p>
          <a:p>
            <a:r>
              <a:rPr lang="en-US" dirty="0" smtClean="0"/>
              <a:t>Review Next Release v0.3</a:t>
            </a:r>
            <a:endParaRPr lang="en-US" dirty="0"/>
          </a:p>
          <a:p>
            <a:r>
              <a:rPr lang="en-US" dirty="0" smtClean="0"/>
              <a:t>Pending Items</a:t>
            </a:r>
            <a:endParaRPr lang="en-US" dirty="0"/>
          </a:p>
          <a:p>
            <a:r>
              <a:rPr lang="en-US" dirty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6704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 v0.2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588"/>
            <a:ext cx="8229600" cy="5157688"/>
          </a:xfrm>
        </p:spPr>
        <p:txBody>
          <a:bodyPr>
            <a:normAutofit/>
          </a:bodyPr>
          <a:lstStyle/>
          <a:p>
            <a:r>
              <a:rPr lang="en-US" dirty="0" smtClean="0"/>
              <a:t>Project Type Workflow – AOI Select</a:t>
            </a:r>
          </a:p>
          <a:p>
            <a:r>
              <a:rPr lang="en-US" dirty="0" smtClean="0"/>
              <a:t>Initial version of AOI Report</a:t>
            </a:r>
          </a:p>
        </p:txBody>
      </p:sp>
    </p:spTree>
    <p:extLst>
      <p:ext uri="{BB962C8B-B14F-4D97-AF65-F5344CB8AC3E}">
        <p14:creationId xmlns:p14="http://schemas.microsoft.com/office/powerpoint/2010/main" val="139042975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Dev Site</a:t>
            </a:r>
            <a:br>
              <a:rPr lang="en-US" dirty="0" smtClean="0"/>
            </a:br>
            <a:r>
              <a:rPr lang="en-US" sz="2400" dirty="0" smtClean="0"/>
              <a:t>https://coapadev.natureserve.org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6270" y="1212446"/>
            <a:ext cx="6792686" cy="518835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61062" y="500165"/>
            <a:ext cx="8439486" cy="39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 flipV="1">
            <a:off x="4652465" y="500165"/>
            <a:ext cx="79381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31" y="1284633"/>
            <a:ext cx="8423031" cy="511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421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Release v0.3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 AOI report generation</a:t>
            </a:r>
          </a:p>
          <a:p>
            <a:r>
              <a:rPr lang="en-US" dirty="0" smtClean="0"/>
              <a:t>Investigate Species Location Review</a:t>
            </a:r>
          </a:p>
          <a:p>
            <a:r>
              <a:rPr lang="en-US" dirty="0" smtClean="0"/>
              <a:t>Site Theming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417610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Items / Questions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SSS Review</a:t>
            </a:r>
          </a:p>
          <a:p>
            <a:pPr lvl="1"/>
            <a:r>
              <a:rPr lang="en-US" dirty="0" smtClean="0"/>
              <a:t>Sample Report</a:t>
            </a:r>
          </a:p>
          <a:p>
            <a:pPr lvl="1"/>
            <a:r>
              <a:rPr lang="en-US" dirty="0" smtClean="0"/>
              <a:t>Multiple Species per Report?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9799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1237285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ERT Help Desk Support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http://ertsupport.natureserve.org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34878"/>
            <a:ext cx="9067138" cy="42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7410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NatureServe_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Description xmlns="e010bd29-76c8-44b3-a51a-3aaade979f6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7FD8A8E7F5F48B79DE748D389170D" ma:contentTypeVersion="1" ma:contentTypeDescription="Create a new document." ma:contentTypeScope="" ma:versionID="26e8d92fb71c865577db67ae1f37c69c">
  <xsd:schema xmlns:xsd="http://www.w3.org/2001/XMLSchema" xmlns:p="http://schemas.microsoft.com/office/2006/metadata/properties" xmlns:ns2="e010bd29-76c8-44b3-a51a-3aaade979f68" targetNamespace="http://schemas.microsoft.com/office/2006/metadata/properties" ma:root="true" ma:fieldsID="0141cdb9c1f90768e17ac13989fa226c" ns2:_="">
    <xsd:import namespace="e010bd29-76c8-44b3-a51a-3aaade979f68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010bd29-76c8-44b3-a51a-3aaade979f68" elementFormDefault="qualified">
    <xsd:import namespace="http://schemas.microsoft.com/office/2006/documentManagement/types"/>
    <xsd:element name="Document_x0020_Description" ma:index="8" nillable="true" ma:displayName="Document Description" ma:internalName="Document_x0020_Description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F6AAA72-EB62-43B9-A7D2-4731531478B9}">
  <ds:schemaRefs>
    <ds:schemaRef ds:uri="http://schemas.microsoft.com/office/2006/metadata/properties"/>
    <ds:schemaRef ds:uri="e010bd29-76c8-44b3-a51a-3aaade979f6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65D9C6-8EE5-4A80-97EE-251E84189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B0E6B72-4EC4-4D4D-A57D-9A4EE0736F3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43C320AB-C420-4980-B6F5-08F398BF92EC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0F296C41-555F-4119-B752-C6707109AB1D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DC69DA90-83DE-4235-BD6D-550833C01537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B822B563-9163-42F4-AF80-2E177FC7666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8403</TotalTime>
  <Words>68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NatureServe_PPT-Template</vt:lpstr>
      <vt:lpstr>Pennsylvania Conservation Opportunity Area Tool</vt:lpstr>
      <vt:lpstr>Agenda</vt:lpstr>
      <vt:lpstr>Functionality v0.2</vt:lpstr>
      <vt:lpstr>Demo Dev Site https://coapadev.natureserve.org</vt:lpstr>
      <vt:lpstr>Development Release v0.3</vt:lpstr>
      <vt:lpstr>Pending Items / Questions</vt:lpstr>
      <vt:lpstr>ERT Help Desk Support http://ertsupport.natureserve.org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NatureServe</dc:title>
  <dc:creator>Kyle Copas</dc:creator>
  <cp:lastModifiedBy>Michele Bottiaux</cp:lastModifiedBy>
  <cp:revision>233</cp:revision>
  <cp:lastPrinted>2012-05-22T02:48:47Z</cp:lastPrinted>
  <dcterms:created xsi:type="dcterms:W3CDTF">2010-10-06T23:44:47Z</dcterms:created>
  <dcterms:modified xsi:type="dcterms:W3CDTF">2018-07-17T12:50:00Z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0x0101004F87FD8A8E7F5F48B79DE748D389170D</vt:lpwstr>
  </property>
</Properties>
</file>