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02" r:id="rId5"/>
    <p:sldId id="347" r:id="rId6"/>
    <p:sldId id="424" r:id="rId7"/>
    <p:sldId id="380" r:id="rId8"/>
    <p:sldId id="419" r:id="rId9"/>
    <p:sldId id="346" r:id="rId10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e Copas" initials="KAC" lastIdx="2" clrIdx="0"/>
  <p:cmAuthor id="1" name="Lori Scott" initials="LS" lastIdx="3" clrIdx="1"/>
  <p:cmAuthor id="2" name="Rob_Solomon" initials="R" lastIdx="4" clrIdx="2"/>
  <p:cmAuthor id="3" name="whitney_weber" initials="ww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864"/>
    <a:srgbClr val="FFDA3C"/>
    <a:srgbClr val="B7B7FF"/>
    <a:srgbClr val="9999FF"/>
    <a:srgbClr val="003366"/>
    <a:srgbClr val="FFD32F"/>
    <a:srgbClr val="BFE29C"/>
    <a:srgbClr val="DCE0E4"/>
    <a:srgbClr val="CBCBCB"/>
    <a:srgbClr val="343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5" autoAdjust="0"/>
    <p:restoredTop sz="94918" autoAdjust="0"/>
  </p:normalViewPr>
  <p:slideViewPr>
    <p:cSldViewPr snapToGrid="0" snapToObjects="1">
      <p:cViewPr varScale="1">
        <p:scale>
          <a:sx n="97" d="100"/>
          <a:sy n="97" d="100"/>
        </p:scale>
        <p:origin x="540" y="84"/>
      </p:cViewPr>
      <p:guideLst>
        <p:guide orient="horz" pos="2182"/>
        <p:guide pos="2878"/>
      </p:guideLst>
    </p:cSldViewPr>
  </p:slideViewPr>
  <p:outlineViewPr>
    <p:cViewPr>
      <p:scale>
        <a:sx n="33" d="100"/>
        <a:sy n="33" d="100"/>
      </p:scale>
      <p:origin x="0" y="10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C77F0479-E9E6-B746-85CF-EE66F3205CD2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103509D5-8FB2-2147-AD80-295BAFDFB0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2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>
                <a:latin typeface="Trebuchet MS"/>
              </a:defRPr>
            </a:lvl1pPr>
          </a:lstStyle>
          <a:p>
            <a:fld id="{97B4ABA6-3E56-8741-9B76-8638831FAAE3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>
                <a:latin typeface="Trebuchet MS"/>
              </a:defRPr>
            </a:lvl1pPr>
          </a:lstStyle>
          <a:p>
            <a:fld id="{FA8A180E-52CB-DE48-9725-4F81BEF79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9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DDD7-8831-FD43-9C32-02B257E7277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66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35142" y="4420870"/>
            <a:ext cx="5152818" cy="4190367"/>
          </a:xfrm>
        </p:spPr>
        <p:txBody>
          <a:bodyPr lIns="108784" tIns="54391" rIns="108784" bIns="54391"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40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41763" y="3295650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pic>
        <p:nvPicPr>
          <p:cNvPr id="15" name="Picture 9" descr="Logo_Inline-Tag.png"/>
          <p:cNvPicPr>
            <a:picLocks noChangeAspect="1"/>
          </p:cNvPicPr>
          <p:nvPr userDrawn="1"/>
        </p:nvPicPr>
        <p:blipFill>
          <a:blip r:embed="rId2"/>
          <a:srcRect b="-12639"/>
          <a:stretch>
            <a:fillRect/>
          </a:stretch>
        </p:blipFill>
        <p:spPr bwMode="auto">
          <a:xfrm>
            <a:off x="4340225" y="3794125"/>
            <a:ext cx="35131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133793" y="1124712"/>
            <a:ext cx="3008042" cy="1357081"/>
          </a:xfrm>
        </p:spPr>
        <p:txBody>
          <a:bodyPr>
            <a:noAutofit/>
          </a:bodyPr>
          <a:lstStyle>
            <a:lvl1pPr algn="l">
              <a:defRPr sz="360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9144000" cy="6573838"/>
            <a:chOff x="0" y="0"/>
            <a:chExt cx="9144000" cy="657422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174818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0" y="1174818"/>
              <a:ext cx="9144000" cy="539940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501B6-D1DC-44CE-A07F-1DEC4F840948}" type="datetimeFigureOut">
              <a:rPr lang="en-US"/>
              <a:pPr>
                <a:defRPr/>
              </a:pPr>
              <a:t>1/18/2017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141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1149C-A224-46E2-82DF-612F45216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6" name="Rectangle 5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/>
              <a:pPr>
                <a:defRPr/>
              </a:pPr>
              <a:t>1/18/2017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8" name="Rectangle 7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4F36-9F1B-4F17-B3AD-5046984704DF}" type="datetimeFigureOut">
              <a:rPr lang="en-US"/>
              <a:pPr>
                <a:defRPr/>
              </a:pPr>
              <a:t>1/18/2017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726-4A69-4BAB-A856-35D9399E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4576"/>
            <a:ext cx="8229600" cy="4941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4844A1F6-ED14-C94B-98CF-52FCF40DDEB1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0" r:id="rId3"/>
    <p:sldLayoutId id="2147483661" r:id="rId4"/>
    <p:sldLayoutId id="2147483652" r:id="rId5"/>
    <p:sldLayoutId id="214748366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3366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3200" kern="1200">
          <a:solidFill>
            <a:srgbClr val="003366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3366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3366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rtnedev.natureserve.org/" TargetMode="Externa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1" y="435029"/>
            <a:ext cx="7805056" cy="28415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 ERT Review MEETING v0.12</a:t>
            </a:r>
            <a:br>
              <a:rPr lang="en-US" sz="4000" dirty="0" smtClean="0"/>
            </a:br>
            <a:r>
              <a:rPr lang="en-US" sz="2700" i="1" dirty="0" smtClean="0"/>
              <a:t>Wednesday, January 18</a:t>
            </a:r>
            <a:r>
              <a:rPr lang="en-US" sz="2700" i="1" smtClean="0"/>
              <a:t>, 2017</a:t>
            </a:r>
            <a:r>
              <a:rPr lang="en-US" sz="2700" i="1" dirty="0" smtClean="0"/>
              <a:t/>
            </a:r>
            <a:br>
              <a:rPr lang="en-US" sz="2700" i="1" dirty="0" smtClean="0"/>
            </a:br>
            <a:r>
              <a:rPr lang="en-US" sz="2700" i="1" dirty="0" smtClean="0"/>
              <a:t>2:00 – 3:00 PM EST</a:t>
            </a:r>
            <a:endParaRPr lang="en-US" sz="27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4929" y="1184576"/>
            <a:ext cx="8686799" cy="5250091"/>
          </a:xfrm>
        </p:spPr>
        <p:txBody>
          <a:bodyPr>
            <a:normAutofit/>
          </a:bodyPr>
          <a:lstStyle/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Latest Release Review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Demo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Development Release Plan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Latest Release Review</a:t>
            </a:r>
            <a:br>
              <a:rPr lang="en-US" dirty="0" smtClean="0"/>
            </a:br>
            <a:r>
              <a:rPr lang="en-US" dirty="0" smtClean="0"/>
              <a:t>v0.11 – v0.12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0935" y="1382386"/>
            <a:ext cx="83331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772" indent="-457200">
              <a:buFont typeface="+mj-lt"/>
              <a:buAutoNum type="arabicPeriod"/>
            </a:pPr>
            <a:endParaRPr lang="en-US" sz="3200" dirty="0" smtClean="0">
              <a:solidFill>
                <a:schemeClr val="tx2"/>
              </a:solidFill>
            </a:endParaRPr>
          </a:p>
          <a:p>
            <a:pPr marL="461772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0.11 –</a:t>
            </a:r>
          </a:p>
          <a:p>
            <a:pPr marL="918972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Add new Project field “Prepared By”</a:t>
            </a:r>
          </a:p>
          <a:p>
            <a:pPr marL="918972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Fix for Table 2 in customer report</a:t>
            </a:r>
          </a:p>
          <a:p>
            <a:pPr marL="461772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0.12 – </a:t>
            </a:r>
          </a:p>
          <a:p>
            <a:pPr marL="918972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Import Dynamic Analysis texts</a:t>
            </a:r>
          </a:p>
          <a:p>
            <a:pPr marL="918972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Import Project Type and Activities texts </a:t>
            </a:r>
          </a:p>
          <a:p>
            <a:pPr marL="918972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Import Matrix Rules </a:t>
            </a:r>
          </a:p>
          <a:p>
            <a:pPr marL="1376172" lvl="2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TBD: PT Activities rules – in process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19124" y="209550"/>
            <a:ext cx="7820025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ERT Demo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54015" y="5791747"/>
            <a:ext cx="6927011" cy="95410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54015" y="5757243"/>
            <a:ext cx="69270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hlinkClick r:id="rId2"/>
              </a:rPr>
              <a:t>https://ertnedev.natureserve.org/</a:t>
            </a:r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vailable 8:00 AM – 6:00 PM (Central)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958" y="844149"/>
            <a:ext cx="7479453" cy="4867209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Release Plan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3802" y="1436914"/>
            <a:ext cx="7096397" cy="4997753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v0.13 – v0.14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Import remaining texts/rules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smtClean="0">
                <a:solidFill>
                  <a:schemeClr val="tx2"/>
                </a:solidFill>
              </a:rPr>
              <a:t>Any related </a:t>
            </a:r>
            <a:r>
              <a:rPr lang="en-US" sz="2800" dirty="0" smtClean="0">
                <a:solidFill>
                  <a:schemeClr val="tx2"/>
                </a:solidFill>
              </a:rPr>
              <a:t>report generation details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Add Project Submission feature layer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2"/>
                </a:solidFill>
              </a:rPr>
              <a:t>Misc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pending issues and/or bugs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Pending Items To Be Provided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Remaining matrix rules and report texts, as available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904731" y="1978702"/>
            <a:ext cx="5334538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Discussion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7FD8A8E7F5F48B79DE748D389170D" ma:contentTypeVersion="0" ma:contentTypeDescription="Create a new document." ma:contentTypeScope="" ma:versionID="630b7b3fda4e077c86f276422b6f7212">
  <xsd:schema xmlns:xsd="http://www.w3.org/2001/XMLSchema" xmlns:p="http://schemas.microsoft.com/office/2006/metadata/properties" xmlns:ns2="e010bd29-76c8-44b3-a51a-3aaade979f68" targetNamespace="http://schemas.microsoft.com/office/2006/metadata/properties" ma:root="true" ma:fieldsID="0141cdb9c1f90768e17ac13989fa226c" ns2:_="">
    <xsd:import namespace="e010bd29-76c8-44b3-a51a-3aaade979f68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010bd29-76c8-44b3-a51a-3aaade979f68" elementFormDefault="qualified">
    <xsd:import namespace="http://schemas.microsoft.com/office/2006/documentManagement/types"/>
    <xsd:element name="Document_x0020_Description" ma:index="8" nillable="true" ma:displayName="Document Description" ma:internalName="Document_x0020_Description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ocument_x0020_Description xmlns="e010bd29-76c8-44b3-a51a-3aaade979f68">NatureServe PowerPoint template in PRESENTATION FORMAT. Edit to create new presentations.</Document_x0020_Descrip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9F6A7A-3B23-4FA0-87FC-E3086027C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0bd29-76c8-44b3-a51a-3aaade979f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FC4EBBB-289D-443C-AA73-49573E0F447A}">
  <ds:schemaRefs>
    <ds:schemaRef ds:uri="http://schemas.microsoft.com/office/2006/documentManagement/types"/>
    <ds:schemaRef ds:uri="e010bd29-76c8-44b3-a51a-3aaade979f68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EEA7957-7608-46B3-B175-4B6EEE05C6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14246</TotalTime>
  <Words>121</Words>
  <Application>Microsoft Office PowerPoint</Application>
  <PresentationFormat>On-screen Show (4:3)</PresentationFormat>
  <Paragraphs>116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Office Theme</vt:lpstr>
      <vt:lpstr>NE ERT Review MEETING v0.12 Wednesday, January 18, 2017 2:00 – 3:00 PM EST</vt:lpstr>
      <vt:lpstr>Agenda</vt:lpstr>
      <vt:lpstr>Latest Release Review v0.11 – v0.12</vt:lpstr>
      <vt:lpstr>ERT Demo</vt:lpstr>
      <vt:lpstr>Development Release Plan </vt:lpstr>
      <vt:lpstr>Discussion</vt:lpstr>
    </vt:vector>
  </TitlesOfParts>
  <Company>NatureServe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Strategy</dc:title>
  <dc:creator>Kyle Copas</dc:creator>
  <cp:lastModifiedBy>Michele Bottiaux</cp:lastModifiedBy>
  <cp:revision>832</cp:revision>
  <cp:lastPrinted>2012-04-19T17:27:33Z</cp:lastPrinted>
  <dcterms:created xsi:type="dcterms:W3CDTF">2010-06-22T21:10:03Z</dcterms:created>
  <dcterms:modified xsi:type="dcterms:W3CDTF">2017-01-18T17:48:58Z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0x0101004F87FD8A8E7F5F48B79DE748D389170D</vt:lpwstr>
  </property>
</Properties>
</file>