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2" r:id="rId5"/>
    <p:sldId id="347" r:id="rId6"/>
    <p:sldId id="420" r:id="rId7"/>
    <p:sldId id="426" r:id="rId8"/>
    <p:sldId id="380" r:id="rId9"/>
    <p:sldId id="421" r:id="rId10"/>
    <p:sldId id="346" r:id="rId11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7" d="100"/>
          <a:sy n="97" d="100"/>
        </p:scale>
        <p:origin x="540" y="84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6/16/2016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6/16/2016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6/16/2016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6/16/2016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North </a:t>
            </a:r>
            <a:r>
              <a:rPr lang="en-US" sz="4000" dirty="0" err="1" smtClean="0"/>
              <a:t>carolina</a:t>
            </a:r>
            <a:r>
              <a:rPr lang="en-US" sz="4000" dirty="0" smtClean="0"/>
              <a:t> ERT 1.2 release</a:t>
            </a:r>
            <a:br>
              <a:rPr lang="en-US" sz="4000" dirty="0" smtClean="0"/>
            </a:br>
            <a:r>
              <a:rPr lang="en-US" sz="2700" i="1" dirty="0" err="1" smtClean="0"/>
              <a:t>thursday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june</a:t>
            </a:r>
            <a:r>
              <a:rPr lang="en-US" sz="2700" i="1" dirty="0" smtClean="0"/>
              <a:t> 16, 2016</a:t>
            </a:r>
            <a:br>
              <a:rPr lang="en-US" sz="2700" i="1" dirty="0" smtClean="0"/>
            </a:br>
            <a:r>
              <a:rPr lang="en-US" sz="2700" i="1" dirty="0" smtClean="0"/>
              <a:t>11:00 – 12:00 </a:t>
            </a:r>
            <a:r>
              <a:rPr lang="en-US" sz="2700" i="1" dirty="0" err="1"/>
              <a:t>a</a:t>
            </a:r>
            <a:r>
              <a:rPr lang="en-US" sz="2700" i="1" dirty="0" err="1" smtClean="0"/>
              <a:t>M</a:t>
            </a:r>
            <a:r>
              <a:rPr lang="en-US" sz="2700" i="1" dirty="0" smtClean="0"/>
              <a:t>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New Functionality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ERT Core Highlights Review</a:t>
            </a:r>
            <a:endParaRPr lang="en-US" sz="3600" dirty="0"/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Staging 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Functionality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724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/>
            <a:r>
              <a:rPr lang="en-US" sz="2400" b="1" dirty="0" smtClean="0">
                <a:solidFill>
                  <a:schemeClr val="tx2"/>
                </a:solidFill>
              </a:rPr>
              <a:t>Demo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April 2016 data updates (not tested)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Replace </a:t>
            </a:r>
            <a:r>
              <a:rPr lang="en-US" sz="2400" dirty="0" err="1" smtClean="0">
                <a:solidFill>
                  <a:schemeClr val="tx2"/>
                </a:solidFill>
              </a:rPr>
              <a:t>EOStatus</a:t>
            </a:r>
            <a:r>
              <a:rPr lang="en-US" sz="2400" dirty="0" smtClean="0">
                <a:solidFill>
                  <a:schemeClr val="tx2"/>
                </a:solidFill>
              </a:rPr>
              <a:t> with </a:t>
            </a:r>
            <a:r>
              <a:rPr lang="en-US" sz="2400" dirty="0" err="1" smtClean="0">
                <a:solidFill>
                  <a:schemeClr val="tx2"/>
                </a:solidFill>
              </a:rPr>
              <a:t>EORank</a:t>
            </a:r>
            <a:r>
              <a:rPr lang="en-US" sz="2400" dirty="0" smtClean="0">
                <a:solidFill>
                  <a:schemeClr val="tx2"/>
                </a:solidFill>
              </a:rPr>
              <a:t> in report table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Update project review letterhead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Remove email address from review letter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Notify for projects with CWMTF </a:t>
            </a:r>
            <a:r>
              <a:rPr lang="en-US" sz="2400" dirty="0" smtClean="0">
                <a:solidFill>
                  <a:schemeClr val="tx2"/>
                </a:solidFill>
              </a:rPr>
              <a:t>conflict (not tested)</a:t>
            </a:r>
            <a:endParaRPr lang="en-US" sz="2400" dirty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Enhance User, Subscription, and Project admin views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Support phone extension in registration/user profile</a:t>
            </a:r>
          </a:p>
          <a:p>
            <a:pPr marL="457200" lvl="2"/>
            <a:r>
              <a:rPr lang="en-US" sz="2400" b="1" smtClean="0">
                <a:solidFill>
                  <a:schemeClr val="tx2"/>
                </a:solidFill>
              </a:rPr>
              <a:t>Discussion </a:t>
            </a:r>
            <a:r>
              <a:rPr lang="en-US" sz="2400" b="1" dirty="0" smtClean="0">
                <a:solidFill>
                  <a:schemeClr val="tx2"/>
                </a:solidFill>
              </a:rPr>
              <a:t>required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Add North Arrow to report map images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Site Admin create Subscription on user behalf</a:t>
            </a:r>
          </a:p>
          <a:p>
            <a:pPr marL="457200" lvl="2"/>
            <a:r>
              <a:rPr lang="en-US" sz="2400" b="1" dirty="0" smtClean="0">
                <a:solidFill>
                  <a:schemeClr val="tx2"/>
                </a:solidFill>
              </a:rPr>
              <a:t>Pending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Update site theme</a:t>
            </a:r>
          </a:p>
          <a:p>
            <a:pPr marL="457200" lvl="2"/>
            <a:endParaRPr lang="en-US" b="1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/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ERT Core </a:t>
            </a:r>
            <a:r>
              <a:rPr lang="en-US" dirty="0"/>
              <a:t>Highlights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Map Viewer</a:t>
            </a:r>
            <a:endParaRPr lang="en-US" sz="2800" dirty="0">
              <a:solidFill>
                <a:schemeClr val="tx2"/>
              </a:solidFill>
            </a:endParaRP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Improved </a:t>
            </a:r>
            <a:r>
              <a:rPr lang="en-US" sz="2400" dirty="0">
                <a:solidFill>
                  <a:schemeClr val="tx2"/>
                </a:solidFill>
              </a:rPr>
              <a:t>Draw Tools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Save Spatial Bookmarks per User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Enhanced Identify Tool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Export </a:t>
            </a:r>
            <a:r>
              <a:rPr lang="en-US" sz="2400" dirty="0">
                <a:solidFill>
                  <a:schemeClr val="tx2"/>
                </a:solidFill>
              </a:rPr>
              <a:t>Table Results to CSV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View Description and Optional View </a:t>
            </a:r>
            <a:r>
              <a:rPr lang="en-US" sz="2400" dirty="0" smtClean="0">
                <a:solidFill>
                  <a:schemeClr val="tx2"/>
                </a:solidFill>
              </a:rPr>
              <a:t>Details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Insecure Map Layers</a:t>
            </a:r>
          </a:p>
          <a:p>
            <a:pPr marL="57150" lvl="1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Miscellaneous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View Project On Map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Reset Login Failures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Password Recovery </a:t>
            </a:r>
            <a:r>
              <a:rPr lang="en-US" sz="2400" dirty="0" smtClean="0">
                <a:solidFill>
                  <a:schemeClr val="tx2"/>
                </a:solidFill>
              </a:rPr>
              <a:t>Workflow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Submit Button Spinner 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914400" lvl="2" indent="-457200"/>
            <a:endParaRPr lang="en-US" sz="2400" dirty="0" smtClean="0">
              <a:solidFill>
                <a:schemeClr val="tx2"/>
              </a:solidFill>
            </a:endParaRPr>
          </a:p>
          <a:p>
            <a:pPr marL="914400" lvl="2" indent="-457200">
              <a:spcBef>
                <a:spcPts val="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836512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61988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Staging Demo v1.2a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https://ncnhde-stg.natureserve.org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166" y="1388370"/>
            <a:ext cx="6948641" cy="510153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Remaining Items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375965"/>
            <a:ext cx="8248650" cy="4990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Add North Arrow to report map image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Support Site Admin creating Subscription on user behalf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Site theming to reflect new </a:t>
            </a:r>
            <a:r>
              <a:rPr lang="en-US" sz="2800" dirty="0" smtClean="0"/>
              <a:t>department</a:t>
            </a:r>
          </a:p>
          <a:p>
            <a:pPr>
              <a:spcBef>
                <a:spcPts val="0"/>
              </a:spcBef>
            </a:pPr>
            <a:r>
              <a:rPr lang="en-US" sz="2800" smtClean="0"/>
              <a:t>Updated June GIS </a:t>
            </a:r>
            <a:r>
              <a:rPr lang="en-US" sz="2800" dirty="0" smtClean="0"/>
              <a:t>Data </a:t>
            </a:r>
            <a:endParaRPr lang="en-US" sz="2800" dirty="0" smtClean="0"/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Props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14237</TotalTime>
  <Words>175</Words>
  <Application>Microsoft Office PowerPoint</Application>
  <PresentationFormat>On-screen Show (4:3)</PresentationFormat>
  <Paragraphs>133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Office Theme</vt:lpstr>
      <vt:lpstr>North carolina ERT 1.2 release thursday, june 16, 2016 11:00 – 12:00 aM EST</vt:lpstr>
      <vt:lpstr>Agenda</vt:lpstr>
      <vt:lpstr>New Functionality</vt:lpstr>
      <vt:lpstr>ERT Core Highlights Review</vt:lpstr>
      <vt:lpstr>ERT Staging Demo v1.2a https://ncnhde-stg.natureserve.org</vt:lpstr>
      <vt:lpstr>Remaining Items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829</cp:revision>
  <cp:lastPrinted>2012-04-19T17:27:33Z</cp:lastPrinted>
  <dcterms:created xsi:type="dcterms:W3CDTF">2010-06-22T21:10:03Z</dcterms:created>
  <dcterms:modified xsi:type="dcterms:W3CDTF">2016-06-16T17:45:48Z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