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7" r:id="rId6"/>
    <p:sldId id="258" r:id="rId7"/>
    <p:sldId id="282" r:id="rId8"/>
    <p:sldId id="287" r:id="rId9"/>
    <p:sldId id="283" r:id="rId10"/>
    <p:sldId id="269" r:id="rId11"/>
    <p:sldId id="270" r:id="rId12"/>
    <p:sldId id="284" r:id="rId13"/>
    <p:sldId id="291" r:id="rId14"/>
    <p:sldId id="292" r:id="rId15"/>
    <p:sldId id="293" r:id="rId16"/>
    <p:sldId id="294" r:id="rId17"/>
    <p:sldId id="285" r:id="rId18"/>
    <p:sldId id="288" r:id="rId19"/>
    <p:sldId id="289" r:id="rId20"/>
    <p:sldId id="286" r:id="rId21"/>
    <p:sldId id="263" r:id="rId22"/>
    <p:sldId id="261" r:id="rId23"/>
    <p:sldId id="295"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10"/>
    <a:srgbClr val="003D80"/>
    <a:srgbClr val="608DBF"/>
    <a:srgbClr val="5C9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61003-A7CE-4905-901C-DD5978F81CF5}" v="1223" dt="2023-03-07T23:13:26.014"/>
    <p1510:client id="{57F7882C-AC4D-48A5-9CFC-598706C7064E}" vWet="4" dt="2023-03-07T19:51:48.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64"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Davis" userId="b4686b6e-1bc4-4839-b9b2-12f13d40bc94" providerId="ADAL" clId="{6CFCE512-5BFC-495B-89FC-EAE2828AB5C8}"/>
    <pc:docChg chg="undo redo custSel addSld delSld modSld sldOrd">
      <pc:chgData name="Gwen Davis" userId="b4686b6e-1bc4-4839-b9b2-12f13d40bc94" providerId="ADAL" clId="{6CFCE512-5BFC-495B-89FC-EAE2828AB5C8}" dt="2023-03-07T18:51:49.401" v="10796" actId="20577"/>
      <pc:docMkLst>
        <pc:docMk/>
      </pc:docMkLst>
      <pc:sldChg chg="modSp mod">
        <pc:chgData name="Gwen Davis" userId="b4686b6e-1bc4-4839-b9b2-12f13d40bc94" providerId="ADAL" clId="{6CFCE512-5BFC-495B-89FC-EAE2828AB5C8}" dt="2023-02-28T23:01:23.125" v="68" actId="20577"/>
        <pc:sldMkLst>
          <pc:docMk/>
          <pc:sldMk cId="262363025" sldId="257"/>
        </pc:sldMkLst>
        <pc:spChg chg="mod">
          <ac:chgData name="Gwen Davis" userId="b4686b6e-1bc4-4839-b9b2-12f13d40bc94" providerId="ADAL" clId="{6CFCE512-5BFC-495B-89FC-EAE2828AB5C8}" dt="2023-02-28T23:01:23.125" v="68" actId="20577"/>
          <ac:spMkLst>
            <pc:docMk/>
            <pc:sldMk cId="262363025" sldId="257"/>
            <ac:spMk id="6" creationId="{F9DA99A5-5E65-64A7-2370-DAA9400A8FE9}"/>
          </ac:spMkLst>
        </pc:spChg>
        <pc:spChg chg="mod">
          <ac:chgData name="Gwen Davis" userId="b4686b6e-1bc4-4839-b9b2-12f13d40bc94" providerId="ADAL" clId="{6CFCE512-5BFC-495B-89FC-EAE2828AB5C8}" dt="2023-02-28T23:01:17.751" v="64" actId="20577"/>
          <ac:spMkLst>
            <pc:docMk/>
            <pc:sldMk cId="262363025" sldId="257"/>
            <ac:spMk id="9" creationId="{3CE48896-EB72-68F4-D92B-984D5541DA07}"/>
          </ac:spMkLst>
        </pc:spChg>
      </pc:sldChg>
      <pc:sldChg chg="modSp mod">
        <pc:chgData name="Gwen Davis" userId="b4686b6e-1bc4-4839-b9b2-12f13d40bc94" providerId="ADAL" clId="{6CFCE512-5BFC-495B-89FC-EAE2828AB5C8}" dt="2023-03-07T16:56:37.018" v="10415" actId="20577"/>
        <pc:sldMkLst>
          <pc:docMk/>
          <pc:sldMk cId="1787391251" sldId="258"/>
        </pc:sldMkLst>
        <pc:spChg chg="mod">
          <ac:chgData name="Gwen Davis" userId="b4686b6e-1bc4-4839-b9b2-12f13d40bc94" providerId="ADAL" clId="{6CFCE512-5BFC-495B-89FC-EAE2828AB5C8}" dt="2023-03-07T16:56:37.018" v="10415" actId="20577"/>
          <ac:spMkLst>
            <pc:docMk/>
            <pc:sldMk cId="1787391251" sldId="258"/>
            <ac:spMk id="2" creationId="{85548E5D-72E3-42D1-A9C7-E6166A38081A}"/>
          </ac:spMkLst>
        </pc:spChg>
        <pc:spChg chg="mod">
          <ac:chgData name="Gwen Davis" userId="b4686b6e-1bc4-4839-b9b2-12f13d40bc94" providerId="ADAL" clId="{6CFCE512-5BFC-495B-89FC-EAE2828AB5C8}" dt="2023-03-05T19:21:11.698" v="1742" actId="14100"/>
          <ac:spMkLst>
            <pc:docMk/>
            <pc:sldMk cId="1787391251" sldId="258"/>
            <ac:spMk id="3" creationId="{1B1C2D1B-C60C-490A-A97D-FBA229FE4A73}"/>
          </ac:spMkLst>
        </pc:spChg>
      </pc:sldChg>
      <pc:sldChg chg="del">
        <pc:chgData name="Gwen Davis" userId="b4686b6e-1bc4-4839-b9b2-12f13d40bc94" providerId="ADAL" clId="{6CFCE512-5BFC-495B-89FC-EAE2828AB5C8}" dt="2023-03-05T20:05:04.011" v="2913" actId="47"/>
        <pc:sldMkLst>
          <pc:docMk/>
          <pc:sldMk cId="528780720" sldId="259"/>
        </pc:sldMkLst>
      </pc:sldChg>
      <pc:sldChg chg="del">
        <pc:chgData name="Gwen Davis" userId="b4686b6e-1bc4-4839-b9b2-12f13d40bc94" providerId="ADAL" clId="{6CFCE512-5BFC-495B-89FC-EAE2828AB5C8}" dt="2023-03-05T20:05:12.209" v="2915" actId="47"/>
        <pc:sldMkLst>
          <pc:docMk/>
          <pc:sldMk cId="3793832421" sldId="268"/>
        </pc:sldMkLst>
      </pc:sldChg>
      <pc:sldChg chg="addSp modSp mod modNotesTx">
        <pc:chgData name="Gwen Davis" userId="b4686b6e-1bc4-4839-b9b2-12f13d40bc94" providerId="ADAL" clId="{6CFCE512-5BFC-495B-89FC-EAE2828AB5C8}" dt="2023-03-05T21:04:35.134" v="4176" actId="1076"/>
        <pc:sldMkLst>
          <pc:docMk/>
          <pc:sldMk cId="2833523280" sldId="269"/>
        </pc:sldMkLst>
        <pc:spChg chg="mod">
          <ac:chgData name="Gwen Davis" userId="b4686b6e-1bc4-4839-b9b2-12f13d40bc94" providerId="ADAL" clId="{6CFCE512-5BFC-495B-89FC-EAE2828AB5C8}" dt="2023-03-05T20:53:39.880" v="4134" actId="113"/>
          <ac:spMkLst>
            <pc:docMk/>
            <pc:sldMk cId="2833523280" sldId="269"/>
            <ac:spMk id="2" creationId="{85548E5D-72E3-42D1-A9C7-E6166A38081A}"/>
          </ac:spMkLst>
        </pc:spChg>
        <pc:spChg chg="mod">
          <ac:chgData name="Gwen Davis" userId="b4686b6e-1bc4-4839-b9b2-12f13d40bc94" providerId="ADAL" clId="{6CFCE512-5BFC-495B-89FC-EAE2828AB5C8}" dt="2023-03-05T20:51:38.966" v="4096" actId="14100"/>
          <ac:spMkLst>
            <pc:docMk/>
            <pc:sldMk cId="2833523280" sldId="269"/>
            <ac:spMk id="3" creationId="{1B1C2D1B-C60C-490A-A97D-FBA229FE4A73}"/>
          </ac:spMkLst>
        </pc:spChg>
        <pc:spChg chg="add mod">
          <ac:chgData name="Gwen Davis" userId="b4686b6e-1bc4-4839-b9b2-12f13d40bc94" providerId="ADAL" clId="{6CFCE512-5BFC-495B-89FC-EAE2828AB5C8}" dt="2023-03-05T20:58:43.142" v="4163" actId="164"/>
          <ac:spMkLst>
            <pc:docMk/>
            <pc:sldMk cId="2833523280" sldId="269"/>
            <ac:spMk id="6" creationId="{89472CF2-F1E6-0EFF-FAD6-AF0581BB5277}"/>
          </ac:spMkLst>
        </pc:spChg>
        <pc:spChg chg="add mod">
          <ac:chgData name="Gwen Davis" userId="b4686b6e-1bc4-4839-b9b2-12f13d40bc94" providerId="ADAL" clId="{6CFCE512-5BFC-495B-89FC-EAE2828AB5C8}" dt="2023-03-05T20:58:43.142" v="4163" actId="164"/>
          <ac:spMkLst>
            <pc:docMk/>
            <pc:sldMk cId="2833523280" sldId="269"/>
            <ac:spMk id="7" creationId="{9384F406-2AC5-ADC7-910B-DAE04A7F9F4A}"/>
          </ac:spMkLst>
        </pc:spChg>
        <pc:spChg chg="add mod">
          <ac:chgData name="Gwen Davis" userId="b4686b6e-1bc4-4839-b9b2-12f13d40bc94" providerId="ADAL" clId="{6CFCE512-5BFC-495B-89FC-EAE2828AB5C8}" dt="2023-03-05T20:58:43.142" v="4163" actId="164"/>
          <ac:spMkLst>
            <pc:docMk/>
            <pc:sldMk cId="2833523280" sldId="269"/>
            <ac:spMk id="8" creationId="{6EB80B60-244D-70B2-019B-83C328C09E5B}"/>
          </ac:spMkLst>
        </pc:spChg>
        <pc:grpChg chg="add mod">
          <ac:chgData name="Gwen Davis" userId="b4686b6e-1bc4-4839-b9b2-12f13d40bc94" providerId="ADAL" clId="{6CFCE512-5BFC-495B-89FC-EAE2828AB5C8}" dt="2023-03-05T21:04:35.134" v="4176" actId="1076"/>
          <ac:grpSpMkLst>
            <pc:docMk/>
            <pc:sldMk cId="2833523280" sldId="269"/>
            <ac:grpSpMk id="9" creationId="{7529378F-8121-A9FB-BB80-C375462E48C8}"/>
          </ac:grpSpMkLst>
        </pc:grpChg>
        <pc:picChg chg="add mod">
          <ac:chgData name="Gwen Davis" userId="b4686b6e-1bc4-4839-b9b2-12f13d40bc94" providerId="ADAL" clId="{6CFCE512-5BFC-495B-89FC-EAE2828AB5C8}" dt="2023-03-05T20:58:43.142" v="4163" actId="164"/>
          <ac:picMkLst>
            <pc:docMk/>
            <pc:sldMk cId="2833523280" sldId="269"/>
            <ac:picMk id="5" creationId="{39C351ED-348D-E834-AC12-D428314CDDB8}"/>
          </ac:picMkLst>
        </pc:picChg>
        <pc:picChg chg="add mod">
          <ac:chgData name="Gwen Davis" userId="b4686b6e-1bc4-4839-b9b2-12f13d40bc94" providerId="ADAL" clId="{6CFCE512-5BFC-495B-89FC-EAE2828AB5C8}" dt="2023-03-05T21:04:26.378" v="4175" actId="1076"/>
          <ac:picMkLst>
            <pc:docMk/>
            <pc:sldMk cId="2833523280" sldId="269"/>
            <ac:picMk id="11" creationId="{85E21246-EEE1-65AA-AA3E-C83A1CE30CC9}"/>
          </ac:picMkLst>
        </pc:picChg>
        <pc:picChg chg="add mod">
          <ac:chgData name="Gwen Davis" userId="b4686b6e-1bc4-4839-b9b2-12f13d40bc94" providerId="ADAL" clId="{6CFCE512-5BFC-495B-89FC-EAE2828AB5C8}" dt="2023-03-05T21:04:22.865" v="4174" actId="1076"/>
          <ac:picMkLst>
            <pc:docMk/>
            <pc:sldMk cId="2833523280" sldId="269"/>
            <ac:picMk id="13" creationId="{CB17D882-6968-284B-222F-0877A94173E5}"/>
          </ac:picMkLst>
        </pc:picChg>
      </pc:sldChg>
      <pc:sldChg chg="addSp modSp mod">
        <pc:chgData name="Gwen Davis" userId="b4686b6e-1bc4-4839-b9b2-12f13d40bc94" providerId="ADAL" clId="{6CFCE512-5BFC-495B-89FC-EAE2828AB5C8}" dt="2023-03-05T20:55:16.335" v="4146" actId="1076"/>
        <pc:sldMkLst>
          <pc:docMk/>
          <pc:sldMk cId="3213242141" sldId="270"/>
        </pc:sldMkLst>
        <pc:spChg chg="mod">
          <ac:chgData name="Gwen Davis" userId="b4686b6e-1bc4-4839-b9b2-12f13d40bc94" providerId="ADAL" clId="{6CFCE512-5BFC-495B-89FC-EAE2828AB5C8}" dt="2023-03-05T20:54:56.811" v="4144" actId="6549"/>
          <ac:spMkLst>
            <pc:docMk/>
            <pc:sldMk cId="3213242141" sldId="270"/>
            <ac:spMk id="2" creationId="{85548E5D-72E3-42D1-A9C7-E6166A38081A}"/>
          </ac:spMkLst>
        </pc:spChg>
        <pc:spChg chg="mod">
          <ac:chgData name="Gwen Davis" userId="b4686b6e-1bc4-4839-b9b2-12f13d40bc94" providerId="ADAL" clId="{6CFCE512-5BFC-495B-89FC-EAE2828AB5C8}" dt="2023-03-05T19:22:50.957" v="1797" actId="20577"/>
          <ac:spMkLst>
            <pc:docMk/>
            <pc:sldMk cId="3213242141" sldId="270"/>
            <ac:spMk id="3" creationId="{1B1C2D1B-C60C-490A-A97D-FBA229FE4A73}"/>
          </ac:spMkLst>
        </pc:spChg>
        <pc:grpChg chg="add mod">
          <ac:chgData name="Gwen Davis" userId="b4686b6e-1bc4-4839-b9b2-12f13d40bc94" providerId="ADAL" clId="{6CFCE512-5BFC-495B-89FC-EAE2828AB5C8}" dt="2023-03-05T20:55:12.114" v="4145" actId="1076"/>
          <ac:grpSpMkLst>
            <pc:docMk/>
            <pc:sldMk cId="3213242141" sldId="270"/>
            <ac:grpSpMk id="23" creationId="{7DF248BD-0CE6-EB92-DF3E-2BA3B6E01AA2}"/>
          </ac:grpSpMkLst>
        </pc:grpChg>
        <pc:grpChg chg="add mod">
          <ac:chgData name="Gwen Davis" userId="b4686b6e-1bc4-4839-b9b2-12f13d40bc94" providerId="ADAL" clId="{6CFCE512-5BFC-495B-89FC-EAE2828AB5C8}" dt="2023-03-05T20:55:16.335" v="4146" actId="1076"/>
          <ac:grpSpMkLst>
            <pc:docMk/>
            <pc:sldMk cId="3213242141" sldId="270"/>
            <ac:grpSpMk id="26" creationId="{F1B09D74-FA5B-04E4-835F-B1C951A11F76}"/>
          </ac:grpSpMkLst>
        </pc:grpChg>
        <pc:picChg chg="add mod">
          <ac:chgData name="Gwen Davis" userId="b4686b6e-1bc4-4839-b9b2-12f13d40bc94" providerId="ADAL" clId="{6CFCE512-5BFC-495B-89FC-EAE2828AB5C8}" dt="2023-03-05T20:54:40.030" v="4142" actId="164"/>
          <ac:picMkLst>
            <pc:docMk/>
            <pc:sldMk cId="3213242141" sldId="270"/>
            <ac:picMk id="5" creationId="{D263F20A-3006-60F7-F522-A1A2628E4477}"/>
          </ac:picMkLst>
        </pc:picChg>
        <pc:picChg chg="add mod">
          <ac:chgData name="Gwen Davis" userId="b4686b6e-1bc4-4839-b9b2-12f13d40bc94" providerId="ADAL" clId="{6CFCE512-5BFC-495B-89FC-EAE2828AB5C8}" dt="2023-03-05T20:54:40.030" v="4142" actId="164"/>
          <ac:picMkLst>
            <pc:docMk/>
            <pc:sldMk cId="3213242141" sldId="270"/>
            <ac:picMk id="7" creationId="{B9C52203-25A2-45A7-2B30-2178DB29B444}"/>
          </ac:picMkLst>
        </pc:picChg>
        <pc:picChg chg="add mod">
          <ac:chgData name="Gwen Davis" userId="b4686b6e-1bc4-4839-b9b2-12f13d40bc94" providerId="ADAL" clId="{6CFCE512-5BFC-495B-89FC-EAE2828AB5C8}" dt="2023-03-05T20:54:40.030" v="4142" actId="164"/>
          <ac:picMkLst>
            <pc:docMk/>
            <pc:sldMk cId="3213242141" sldId="270"/>
            <ac:picMk id="9" creationId="{EF252DCA-AC51-D067-0183-67B87536C406}"/>
          </ac:picMkLst>
        </pc:picChg>
        <pc:picChg chg="add mod">
          <ac:chgData name="Gwen Davis" userId="b4686b6e-1bc4-4839-b9b2-12f13d40bc94" providerId="ADAL" clId="{6CFCE512-5BFC-495B-89FC-EAE2828AB5C8}" dt="2023-03-05T20:54:21.435" v="4139" actId="164"/>
          <ac:picMkLst>
            <pc:docMk/>
            <pc:sldMk cId="3213242141" sldId="270"/>
            <ac:picMk id="16" creationId="{BF89711C-3160-7AFF-AE0F-BED5FE565E61}"/>
          </ac:picMkLst>
        </pc:picChg>
        <pc:picChg chg="add mod">
          <ac:chgData name="Gwen Davis" userId="b4686b6e-1bc4-4839-b9b2-12f13d40bc94" providerId="ADAL" clId="{6CFCE512-5BFC-495B-89FC-EAE2828AB5C8}" dt="2023-03-05T20:54:21.435" v="4139" actId="164"/>
          <ac:picMkLst>
            <pc:docMk/>
            <pc:sldMk cId="3213242141" sldId="270"/>
            <ac:picMk id="18" creationId="{A29CA72E-441D-9408-E8CE-6AC7E85EF21D}"/>
          </ac:picMkLst>
        </pc:picChg>
        <pc:cxnChg chg="add mod">
          <ac:chgData name="Gwen Davis" userId="b4686b6e-1bc4-4839-b9b2-12f13d40bc94" providerId="ADAL" clId="{6CFCE512-5BFC-495B-89FC-EAE2828AB5C8}" dt="2023-03-05T20:54:40.030" v="4142" actId="164"/>
          <ac:cxnSpMkLst>
            <pc:docMk/>
            <pc:sldMk cId="3213242141" sldId="270"/>
            <ac:cxnSpMk id="11" creationId="{D69D7D16-D1F9-D253-F6C0-8501E93C0C1D}"/>
          </ac:cxnSpMkLst>
        </pc:cxnChg>
        <pc:cxnChg chg="add mod">
          <ac:chgData name="Gwen Davis" userId="b4686b6e-1bc4-4839-b9b2-12f13d40bc94" providerId="ADAL" clId="{6CFCE512-5BFC-495B-89FC-EAE2828AB5C8}" dt="2023-03-05T20:54:40.030" v="4142" actId="164"/>
          <ac:cxnSpMkLst>
            <pc:docMk/>
            <pc:sldMk cId="3213242141" sldId="270"/>
            <ac:cxnSpMk id="12" creationId="{EFD52F78-C760-9670-3A17-A53FABDE54D3}"/>
          </ac:cxnSpMkLst>
        </pc:cxnChg>
        <pc:cxnChg chg="add mod">
          <ac:chgData name="Gwen Davis" userId="b4686b6e-1bc4-4839-b9b2-12f13d40bc94" providerId="ADAL" clId="{6CFCE512-5BFC-495B-89FC-EAE2828AB5C8}" dt="2023-03-05T20:54:21.435" v="4139" actId="164"/>
          <ac:cxnSpMkLst>
            <pc:docMk/>
            <pc:sldMk cId="3213242141" sldId="270"/>
            <ac:cxnSpMk id="19" creationId="{E116A837-1EB1-1FD8-8325-6C370747D14B}"/>
          </ac:cxnSpMkLst>
        </pc:cxnChg>
      </pc:sldChg>
      <pc:sldChg chg="del">
        <pc:chgData name="Gwen Davis" userId="b4686b6e-1bc4-4839-b9b2-12f13d40bc94" providerId="ADAL" clId="{6CFCE512-5BFC-495B-89FC-EAE2828AB5C8}" dt="2023-03-05T20:04:12.797" v="2903" actId="2696"/>
        <pc:sldMkLst>
          <pc:docMk/>
          <pc:sldMk cId="1749866520" sldId="271"/>
        </pc:sldMkLst>
      </pc:sldChg>
      <pc:sldChg chg="del">
        <pc:chgData name="Gwen Davis" userId="b4686b6e-1bc4-4839-b9b2-12f13d40bc94" providerId="ADAL" clId="{6CFCE512-5BFC-495B-89FC-EAE2828AB5C8}" dt="2023-03-05T20:04:18.197" v="2904" actId="2696"/>
        <pc:sldMkLst>
          <pc:docMk/>
          <pc:sldMk cId="877278047" sldId="272"/>
        </pc:sldMkLst>
      </pc:sldChg>
      <pc:sldChg chg="del">
        <pc:chgData name="Gwen Davis" userId="b4686b6e-1bc4-4839-b9b2-12f13d40bc94" providerId="ADAL" clId="{6CFCE512-5BFC-495B-89FC-EAE2828AB5C8}" dt="2023-03-05T20:05:07.708" v="2914" actId="47"/>
        <pc:sldMkLst>
          <pc:docMk/>
          <pc:sldMk cId="2624448003" sldId="273"/>
        </pc:sldMkLst>
      </pc:sldChg>
      <pc:sldChg chg="del">
        <pc:chgData name="Gwen Davis" userId="b4686b6e-1bc4-4839-b9b2-12f13d40bc94" providerId="ADAL" clId="{6CFCE512-5BFC-495B-89FC-EAE2828AB5C8}" dt="2023-03-05T20:04:30.643" v="2905" actId="2696"/>
        <pc:sldMkLst>
          <pc:docMk/>
          <pc:sldMk cId="2872156902" sldId="274"/>
        </pc:sldMkLst>
      </pc:sldChg>
      <pc:sldChg chg="del">
        <pc:chgData name="Gwen Davis" userId="b4686b6e-1bc4-4839-b9b2-12f13d40bc94" providerId="ADAL" clId="{6CFCE512-5BFC-495B-89FC-EAE2828AB5C8}" dt="2023-03-05T20:04:44.317" v="2907" actId="2696"/>
        <pc:sldMkLst>
          <pc:docMk/>
          <pc:sldMk cId="2918976493" sldId="275"/>
        </pc:sldMkLst>
      </pc:sldChg>
      <pc:sldChg chg="del">
        <pc:chgData name="Gwen Davis" userId="b4686b6e-1bc4-4839-b9b2-12f13d40bc94" providerId="ADAL" clId="{6CFCE512-5BFC-495B-89FC-EAE2828AB5C8}" dt="2023-03-05T20:04:54.124" v="2909" actId="47"/>
        <pc:sldMkLst>
          <pc:docMk/>
          <pc:sldMk cId="1781639687" sldId="276"/>
        </pc:sldMkLst>
      </pc:sldChg>
      <pc:sldChg chg="del">
        <pc:chgData name="Gwen Davis" userId="b4686b6e-1bc4-4839-b9b2-12f13d40bc94" providerId="ADAL" clId="{6CFCE512-5BFC-495B-89FC-EAE2828AB5C8}" dt="2023-03-05T20:04:57.890" v="2911" actId="47"/>
        <pc:sldMkLst>
          <pc:docMk/>
          <pc:sldMk cId="53974150" sldId="277"/>
        </pc:sldMkLst>
      </pc:sldChg>
      <pc:sldChg chg="del">
        <pc:chgData name="Gwen Davis" userId="b4686b6e-1bc4-4839-b9b2-12f13d40bc94" providerId="ADAL" clId="{6CFCE512-5BFC-495B-89FC-EAE2828AB5C8}" dt="2023-03-05T20:04:37.778" v="2906" actId="2696"/>
        <pc:sldMkLst>
          <pc:docMk/>
          <pc:sldMk cId="98305897" sldId="278"/>
        </pc:sldMkLst>
      </pc:sldChg>
      <pc:sldChg chg="del">
        <pc:chgData name="Gwen Davis" userId="b4686b6e-1bc4-4839-b9b2-12f13d40bc94" providerId="ADAL" clId="{6CFCE512-5BFC-495B-89FC-EAE2828AB5C8}" dt="2023-03-05T20:04:48.980" v="2908" actId="47"/>
        <pc:sldMkLst>
          <pc:docMk/>
          <pc:sldMk cId="2188994586" sldId="279"/>
        </pc:sldMkLst>
      </pc:sldChg>
      <pc:sldChg chg="del">
        <pc:chgData name="Gwen Davis" userId="b4686b6e-1bc4-4839-b9b2-12f13d40bc94" providerId="ADAL" clId="{6CFCE512-5BFC-495B-89FC-EAE2828AB5C8}" dt="2023-03-05T20:04:56.041" v="2910" actId="47"/>
        <pc:sldMkLst>
          <pc:docMk/>
          <pc:sldMk cId="3327508558" sldId="280"/>
        </pc:sldMkLst>
      </pc:sldChg>
      <pc:sldChg chg="del">
        <pc:chgData name="Gwen Davis" userId="b4686b6e-1bc4-4839-b9b2-12f13d40bc94" providerId="ADAL" clId="{6CFCE512-5BFC-495B-89FC-EAE2828AB5C8}" dt="2023-03-05T20:05:00.801" v="2912" actId="47"/>
        <pc:sldMkLst>
          <pc:docMk/>
          <pc:sldMk cId="81072257" sldId="281"/>
        </pc:sldMkLst>
      </pc:sldChg>
      <pc:sldChg chg="addSp modSp add mod">
        <pc:chgData name="Gwen Davis" userId="b4686b6e-1bc4-4839-b9b2-12f13d40bc94" providerId="ADAL" clId="{6CFCE512-5BFC-495B-89FC-EAE2828AB5C8}" dt="2023-03-05T19:55:25.441" v="2841" actId="20577"/>
        <pc:sldMkLst>
          <pc:docMk/>
          <pc:sldMk cId="2707796547" sldId="282"/>
        </pc:sldMkLst>
        <pc:spChg chg="mod">
          <ac:chgData name="Gwen Davis" userId="b4686b6e-1bc4-4839-b9b2-12f13d40bc94" providerId="ADAL" clId="{6CFCE512-5BFC-495B-89FC-EAE2828AB5C8}" dt="2023-03-05T19:55:25.441" v="2841" actId="20577"/>
          <ac:spMkLst>
            <pc:docMk/>
            <pc:sldMk cId="2707796547" sldId="282"/>
            <ac:spMk id="2" creationId="{85548E5D-72E3-42D1-A9C7-E6166A38081A}"/>
          </ac:spMkLst>
        </pc:spChg>
        <pc:spChg chg="mod">
          <ac:chgData name="Gwen Davis" userId="b4686b6e-1bc4-4839-b9b2-12f13d40bc94" providerId="ADAL" clId="{6CFCE512-5BFC-495B-89FC-EAE2828AB5C8}" dt="2023-03-05T19:21:47.057" v="1755" actId="20577"/>
          <ac:spMkLst>
            <pc:docMk/>
            <pc:sldMk cId="2707796547" sldId="282"/>
            <ac:spMk id="3" creationId="{1B1C2D1B-C60C-490A-A97D-FBA229FE4A73}"/>
          </ac:spMkLst>
        </pc:spChg>
        <pc:graphicFrameChg chg="add mod modGraphic">
          <ac:chgData name="Gwen Davis" userId="b4686b6e-1bc4-4839-b9b2-12f13d40bc94" providerId="ADAL" clId="{6CFCE512-5BFC-495B-89FC-EAE2828AB5C8}" dt="2023-03-05T19:55:22.876" v="2840" actId="1076"/>
          <ac:graphicFrameMkLst>
            <pc:docMk/>
            <pc:sldMk cId="2707796547" sldId="282"/>
            <ac:graphicFrameMk id="4" creationId="{A417E4B4-C943-982B-6B35-1F7999DABA2A}"/>
          </ac:graphicFrameMkLst>
        </pc:graphicFrameChg>
      </pc:sldChg>
      <pc:sldChg chg="modSp add mod modNotesTx">
        <pc:chgData name="Gwen Davis" userId="b4686b6e-1bc4-4839-b9b2-12f13d40bc94" providerId="ADAL" clId="{6CFCE512-5BFC-495B-89FC-EAE2828AB5C8}" dt="2023-03-07T18:16:36.221" v="10578" actId="113"/>
        <pc:sldMkLst>
          <pc:docMk/>
          <pc:sldMk cId="1306384640" sldId="283"/>
        </pc:sldMkLst>
        <pc:spChg chg="mod">
          <ac:chgData name="Gwen Davis" userId="b4686b6e-1bc4-4839-b9b2-12f13d40bc94" providerId="ADAL" clId="{6CFCE512-5BFC-495B-89FC-EAE2828AB5C8}" dt="2023-03-05T20:52:22.557" v="4101" actId="6549"/>
          <ac:spMkLst>
            <pc:docMk/>
            <pc:sldMk cId="1306384640" sldId="283"/>
            <ac:spMk id="2" creationId="{85548E5D-72E3-42D1-A9C7-E6166A38081A}"/>
          </ac:spMkLst>
        </pc:spChg>
        <pc:spChg chg="mod">
          <ac:chgData name="Gwen Davis" userId="b4686b6e-1bc4-4839-b9b2-12f13d40bc94" providerId="ADAL" clId="{6CFCE512-5BFC-495B-89FC-EAE2828AB5C8}" dt="2023-03-05T19:22:44.018" v="1795" actId="20577"/>
          <ac:spMkLst>
            <pc:docMk/>
            <pc:sldMk cId="1306384640" sldId="283"/>
            <ac:spMk id="3" creationId="{1B1C2D1B-C60C-490A-A97D-FBA229FE4A73}"/>
          </ac:spMkLst>
        </pc:spChg>
      </pc:sldChg>
      <pc:sldChg chg="modSp add mod modNotesTx">
        <pc:chgData name="Gwen Davis" userId="b4686b6e-1bc4-4839-b9b2-12f13d40bc94" providerId="ADAL" clId="{6CFCE512-5BFC-495B-89FC-EAE2828AB5C8}" dt="2023-03-07T18:34:14.790" v="10764" actId="20577"/>
        <pc:sldMkLst>
          <pc:docMk/>
          <pc:sldMk cId="3876097927" sldId="284"/>
        </pc:sldMkLst>
        <pc:spChg chg="mod">
          <ac:chgData name="Gwen Davis" userId="b4686b6e-1bc4-4839-b9b2-12f13d40bc94" providerId="ADAL" clId="{6CFCE512-5BFC-495B-89FC-EAE2828AB5C8}" dt="2023-03-06T16:08:20.035" v="7871" actId="20577"/>
          <ac:spMkLst>
            <pc:docMk/>
            <pc:sldMk cId="3876097927" sldId="284"/>
            <ac:spMk id="2" creationId="{85548E5D-72E3-42D1-A9C7-E6166A38081A}"/>
          </ac:spMkLst>
        </pc:spChg>
        <pc:spChg chg="mod">
          <ac:chgData name="Gwen Davis" userId="b4686b6e-1bc4-4839-b9b2-12f13d40bc94" providerId="ADAL" clId="{6CFCE512-5BFC-495B-89FC-EAE2828AB5C8}" dt="2023-03-05T19:23:14.510" v="1810" actId="20577"/>
          <ac:spMkLst>
            <pc:docMk/>
            <pc:sldMk cId="3876097927" sldId="284"/>
            <ac:spMk id="3" creationId="{1B1C2D1B-C60C-490A-A97D-FBA229FE4A73}"/>
          </ac:spMkLst>
        </pc:spChg>
      </pc:sldChg>
      <pc:sldChg chg="modSp add mod modNotesTx">
        <pc:chgData name="Gwen Davis" userId="b4686b6e-1bc4-4839-b9b2-12f13d40bc94" providerId="ADAL" clId="{6CFCE512-5BFC-495B-89FC-EAE2828AB5C8}" dt="2023-03-06T22:33:31.327" v="9506"/>
        <pc:sldMkLst>
          <pc:docMk/>
          <pc:sldMk cId="8877339" sldId="285"/>
        </pc:sldMkLst>
        <pc:spChg chg="mod">
          <ac:chgData name="Gwen Davis" userId="b4686b6e-1bc4-4839-b9b2-12f13d40bc94" providerId="ADAL" clId="{6CFCE512-5BFC-495B-89FC-EAE2828AB5C8}" dt="2023-03-05T21:33:40.885" v="5618" actId="207"/>
          <ac:spMkLst>
            <pc:docMk/>
            <pc:sldMk cId="8877339" sldId="285"/>
            <ac:spMk id="2" creationId="{85548E5D-72E3-42D1-A9C7-E6166A38081A}"/>
          </ac:spMkLst>
        </pc:spChg>
      </pc:sldChg>
      <pc:sldChg chg="modSp add mod modNotesTx">
        <pc:chgData name="Gwen Davis" userId="b4686b6e-1bc4-4839-b9b2-12f13d40bc94" providerId="ADAL" clId="{6CFCE512-5BFC-495B-89FC-EAE2828AB5C8}" dt="2023-03-07T18:51:49.401" v="10796" actId="20577"/>
        <pc:sldMkLst>
          <pc:docMk/>
          <pc:sldMk cId="2415487544" sldId="286"/>
        </pc:sldMkLst>
        <pc:spChg chg="mod">
          <ac:chgData name="Gwen Davis" userId="b4686b6e-1bc4-4839-b9b2-12f13d40bc94" providerId="ADAL" clId="{6CFCE512-5BFC-495B-89FC-EAE2828AB5C8}" dt="2023-03-05T20:03:16.148" v="2902" actId="20577"/>
          <ac:spMkLst>
            <pc:docMk/>
            <pc:sldMk cId="2415487544" sldId="286"/>
            <ac:spMk id="2" creationId="{85548E5D-72E3-42D1-A9C7-E6166A38081A}"/>
          </ac:spMkLst>
        </pc:spChg>
      </pc:sldChg>
      <pc:sldChg chg="addSp modSp add mod">
        <pc:chgData name="Gwen Davis" userId="b4686b6e-1bc4-4839-b9b2-12f13d40bc94" providerId="ADAL" clId="{6CFCE512-5BFC-495B-89FC-EAE2828AB5C8}" dt="2023-03-05T19:45:06.846" v="2453" actId="208"/>
        <pc:sldMkLst>
          <pc:docMk/>
          <pc:sldMk cId="2866697339" sldId="287"/>
        </pc:sldMkLst>
        <pc:spChg chg="mod">
          <ac:chgData name="Gwen Davis" userId="b4686b6e-1bc4-4839-b9b2-12f13d40bc94" providerId="ADAL" clId="{6CFCE512-5BFC-495B-89FC-EAE2828AB5C8}" dt="2023-03-05T19:43:45.561" v="2446" actId="1076"/>
          <ac:spMkLst>
            <pc:docMk/>
            <pc:sldMk cId="2866697339" sldId="287"/>
            <ac:spMk id="2" creationId="{85548E5D-72E3-42D1-A9C7-E6166A38081A}"/>
          </ac:spMkLst>
        </pc:spChg>
        <pc:spChg chg="add mod">
          <ac:chgData name="Gwen Davis" userId="b4686b6e-1bc4-4839-b9b2-12f13d40bc94" providerId="ADAL" clId="{6CFCE512-5BFC-495B-89FC-EAE2828AB5C8}" dt="2023-03-05T19:45:06.846" v="2453" actId="208"/>
          <ac:spMkLst>
            <pc:docMk/>
            <pc:sldMk cId="2866697339" sldId="287"/>
            <ac:spMk id="6" creationId="{3B531149-92DA-F54F-7700-546F8ED1499E}"/>
          </ac:spMkLst>
        </pc:spChg>
        <pc:picChg chg="add mod">
          <ac:chgData name="Gwen Davis" userId="b4686b6e-1bc4-4839-b9b2-12f13d40bc94" providerId="ADAL" clId="{6CFCE512-5BFC-495B-89FC-EAE2828AB5C8}" dt="2023-03-05T19:43:42.610" v="2445" actId="1076"/>
          <ac:picMkLst>
            <pc:docMk/>
            <pc:sldMk cId="2866697339" sldId="287"/>
            <ac:picMk id="5" creationId="{43DE1BBE-EBB8-6859-4FFF-F051F146B8AB}"/>
          </ac:picMkLst>
        </pc:picChg>
      </pc:sldChg>
      <pc:sldChg chg="addSp delSp modSp add mod ord modNotesTx">
        <pc:chgData name="Gwen Davis" userId="b4686b6e-1bc4-4839-b9b2-12f13d40bc94" providerId="ADAL" clId="{6CFCE512-5BFC-495B-89FC-EAE2828AB5C8}" dt="2023-03-06T22:34:28.820" v="9507" actId="6549"/>
        <pc:sldMkLst>
          <pc:docMk/>
          <pc:sldMk cId="3696947829" sldId="288"/>
        </pc:sldMkLst>
        <pc:spChg chg="mod">
          <ac:chgData name="Gwen Davis" userId="b4686b6e-1bc4-4839-b9b2-12f13d40bc94" providerId="ADAL" clId="{6CFCE512-5BFC-495B-89FC-EAE2828AB5C8}" dt="2023-03-05T21:58:53.612" v="6326" actId="20577"/>
          <ac:spMkLst>
            <pc:docMk/>
            <pc:sldMk cId="3696947829" sldId="288"/>
            <ac:spMk id="2" creationId="{85548E5D-72E3-42D1-A9C7-E6166A38081A}"/>
          </ac:spMkLst>
        </pc:spChg>
        <pc:spChg chg="mod">
          <ac:chgData name="Gwen Davis" userId="b4686b6e-1bc4-4839-b9b2-12f13d40bc94" providerId="ADAL" clId="{6CFCE512-5BFC-495B-89FC-EAE2828AB5C8}" dt="2023-03-05T21:35:59.756" v="5679" actId="255"/>
          <ac:spMkLst>
            <pc:docMk/>
            <pc:sldMk cId="3696947829" sldId="288"/>
            <ac:spMk id="3" creationId="{1B1C2D1B-C60C-490A-A97D-FBA229FE4A73}"/>
          </ac:spMkLst>
        </pc:spChg>
        <pc:spChg chg="add del mod">
          <ac:chgData name="Gwen Davis" userId="b4686b6e-1bc4-4839-b9b2-12f13d40bc94" providerId="ADAL" clId="{6CFCE512-5BFC-495B-89FC-EAE2828AB5C8}" dt="2023-03-05T21:47:15.602" v="6298" actId="478"/>
          <ac:spMkLst>
            <pc:docMk/>
            <pc:sldMk cId="3696947829" sldId="288"/>
            <ac:spMk id="8" creationId="{9539B64F-0D62-A014-692D-E8BF2146F4BA}"/>
          </ac:spMkLst>
        </pc:spChg>
        <pc:spChg chg="add del mod">
          <ac:chgData name="Gwen Davis" userId="b4686b6e-1bc4-4839-b9b2-12f13d40bc94" providerId="ADAL" clId="{6CFCE512-5BFC-495B-89FC-EAE2828AB5C8}" dt="2023-03-05T21:48:07.291" v="6301" actId="478"/>
          <ac:spMkLst>
            <pc:docMk/>
            <pc:sldMk cId="3696947829" sldId="288"/>
            <ac:spMk id="9" creationId="{2CAAD2FD-37B4-3DBF-06E9-E2A1D5EE78D1}"/>
          </ac:spMkLst>
        </pc:spChg>
        <pc:spChg chg="add mod">
          <ac:chgData name="Gwen Davis" userId="b4686b6e-1bc4-4839-b9b2-12f13d40bc94" providerId="ADAL" clId="{6CFCE512-5BFC-495B-89FC-EAE2828AB5C8}" dt="2023-03-05T21:57:45.567" v="6313" actId="1076"/>
          <ac:spMkLst>
            <pc:docMk/>
            <pc:sldMk cId="3696947829" sldId="288"/>
            <ac:spMk id="10" creationId="{BEC4D391-2DE0-34F2-23F9-BA0A898586B5}"/>
          </ac:spMkLst>
        </pc:spChg>
        <pc:spChg chg="add mod">
          <ac:chgData name="Gwen Davis" userId="b4686b6e-1bc4-4839-b9b2-12f13d40bc94" providerId="ADAL" clId="{6CFCE512-5BFC-495B-89FC-EAE2828AB5C8}" dt="2023-03-05T21:57:36.750" v="6312" actId="1076"/>
          <ac:spMkLst>
            <pc:docMk/>
            <pc:sldMk cId="3696947829" sldId="288"/>
            <ac:spMk id="11" creationId="{EE4A2349-7C09-862A-8332-E8953C4B466C}"/>
          </ac:spMkLst>
        </pc:spChg>
        <pc:picChg chg="add mod">
          <ac:chgData name="Gwen Davis" userId="b4686b6e-1bc4-4839-b9b2-12f13d40bc94" providerId="ADAL" clId="{6CFCE512-5BFC-495B-89FC-EAE2828AB5C8}" dt="2023-03-05T21:43:55.258" v="6253" actId="1076"/>
          <ac:picMkLst>
            <pc:docMk/>
            <pc:sldMk cId="3696947829" sldId="288"/>
            <ac:picMk id="5" creationId="{896C21D1-9BB7-1980-8D8B-ED8CE5ADEB71}"/>
          </ac:picMkLst>
        </pc:picChg>
        <pc:picChg chg="add mod">
          <ac:chgData name="Gwen Davis" userId="b4686b6e-1bc4-4839-b9b2-12f13d40bc94" providerId="ADAL" clId="{6CFCE512-5BFC-495B-89FC-EAE2828AB5C8}" dt="2023-03-05T21:43:50.363" v="6252" actId="1076"/>
          <ac:picMkLst>
            <pc:docMk/>
            <pc:sldMk cId="3696947829" sldId="288"/>
            <ac:picMk id="7" creationId="{8B3D89EC-C2B1-8AC9-CCBF-B146BCCDE352}"/>
          </ac:picMkLst>
        </pc:picChg>
      </pc:sldChg>
      <pc:sldChg chg="addSp delSp modSp add mod modNotesTx">
        <pc:chgData name="Gwen Davis" userId="b4686b6e-1bc4-4839-b9b2-12f13d40bc94" providerId="ADAL" clId="{6CFCE512-5BFC-495B-89FC-EAE2828AB5C8}" dt="2023-03-06T23:15:46.720" v="10391" actId="14100"/>
        <pc:sldMkLst>
          <pc:docMk/>
          <pc:sldMk cId="2103940304" sldId="289"/>
        </pc:sldMkLst>
        <pc:spChg chg="mod">
          <ac:chgData name="Gwen Davis" userId="b4686b6e-1bc4-4839-b9b2-12f13d40bc94" providerId="ADAL" clId="{6CFCE512-5BFC-495B-89FC-EAE2828AB5C8}" dt="2023-03-06T23:15:46.720" v="10391" actId="14100"/>
          <ac:spMkLst>
            <pc:docMk/>
            <pc:sldMk cId="2103940304" sldId="289"/>
            <ac:spMk id="2" creationId="{85548E5D-72E3-42D1-A9C7-E6166A38081A}"/>
          </ac:spMkLst>
        </pc:spChg>
        <pc:spChg chg="mod">
          <ac:chgData name="Gwen Davis" userId="b4686b6e-1bc4-4839-b9b2-12f13d40bc94" providerId="ADAL" clId="{6CFCE512-5BFC-495B-89FC-EAE2828AB5C8}" dt="2023-03-06T23:14:54.846" v="10384" actId="14100"/>
          <ac:spMkLst>
            <pc:docMk/>
            <pc:sldMk cId="2103940304" sldId="289"/>
            <ac:spMk id="3" creationId="{1B1C2D1B-C60C-490A-A97D-FBA229FE4A73}"/>
          </ac:spMkLst>
        </pc:spChg>
        <pc:spChg chg="del mod">
          <ac:chgData name="Gwen Davis" userId="b4686b6e-1bc4-4839-b9b2-12f13d40bc94" providerId="ADAL" clId="{6CFCE512-5BFC-495B-89FC-EAE2828AB5C8}" dt="2023-03-05T22:48:31.815" v="7259"/>
          <ac:spMkLst>
            <pc:docMk/>
            <pc:sldMk cId="2103940304" sldId="289"/>
            <ac:spMk id="10" creationId="{BEC4D391-2DE0-34F2-23F9-BA0A898586B5}"/>
          </ac:spMkLst>
        </pc:spChg>
        <pc:spChg chg="del mod">
          <ac:chgData name="Gwen Davis" userId="b4686b6e-1bc4-4839-b9b2-12f13d40bc94" providerId="ADAL" clId="{6CFCE512-5BFC-495B-89FC-EAE2828AB5C8}" dt="2023-03-05T22:48:31.815" v="7257" actId="478"/>
          <ac:spMkLst>
            <pc:docMk/>
            <pc:sldMk cId="2103940304" sldId="289"/>
            <ac:spMk id="11" creationId="{EE4A2349-7C09-862A-8332-E8953C4B466C}"/>
          </ac:spMkLst>
        </pc:spChg>
        <pc:picChg chg="del">
          <ac:chgData name="Gwen Davis" userId="b4686b6e-1bc4-4839-b9b2-12f13d40bc94" providerId="ADAL" clId="{6CFCE512-5BFC-495B-89FC-EAE2828AB5C8}" dt="2023-03-05T22:48:34.364" v="7261" actId="478"/>
          <ac:picMkLst>
            <pc:docMk/>
            <pc:sldMk cId="2103940304" sldId="289"/>
            <ac:picMk id="5" creationId="{896C21D1-9BB7-1980-8D8B-ED8CE5ADEB71}"/>
          </ac:picMkLst>
        </pc:picChg>
        <pc:picChg chg="add mod">
          <ac:chgData name="Gwen Davis" userId="b4686b6e-1bc4-4839-b9b2-12f13d40bc94" providerId="ADAL" clId="{6CFCE512-5BFC-495B-89FC-EAE2828AB5C8}" dt="2023-03-06T23:15:12.478" v="10387" actId="1076"/>
          <ac:picMkLst>
            <pc:docMk/>
            <pc:sldMk cId="2103940304" sldId="289"/>
            <ac:picMk id="5" creationId="{D43D1805-4AE8-E8AC-A633-96A958034A02}"/>
          </ac:picMkLst>
        </pc:picChg>
        <pc:picChg chg="add del mod">
          <ac:chgData name="Gwen Davis" userId="b4686b6e-1bc4-4839-b9b2-12f13d40bc94" providerId="ADAL" clId="{6CFCE512-5BFC-495B-89FC-EAE2828AB5C8}" dt="2023-03-06T22:49:39.948" v="9509" actId="478"/>
          <ac:picMkLst>
            <pc:docMk/>
            <pc:sldMk cId="2103940304" sldId="289"/>
            <ac:picMk id="6" creationId="{879111E2-15B1-8FEC-E398-003A6DAE11E1}"/>
          </ac:picMkLst>
        </pc:picChg>
        <pc:picChg chg="del">
          <ac:chgData name="Gwen Davis" userId="b4686b6e-1bc4-4839-b9b2-12f13d40bc94" providerId="ADAL" clId="{6CFCE512-5BFC-495B-89FC-EAE2828AB5C8}" dt="2023-03-05T22:48:33.170" v="7260" actId="478"/>
          <ac:picMkLst>
            <pc:docMk/>
            <pc:sldMk cId="2103940304" sldId="289"/>
            <ac:picMk id="7" creationId="{8B3D89EC-C2B1-8AC9-CCBF-B146BCCDE352}"/>
          </ac:picMkLst>
        </pc:picChg>
        <pc:picChg chg="add mod">
          <ac:chgData name="Gwen Davis" userId="b4686b6e-1bc4-4839-b9b2-12f13d40bc94" providerId="ADAL" clId="{6CFCE512-5BFC-495B-89FC-EAE2828AB5C8}" dt="2023-03-06T23:13:48.400" v="10374" actId="1076"/>
          <ac:picMkLst>
            <pc:docMk/>
            <pc:sldMk cId="2103940304" sldId="289"/>
            <ac:picMk id="8" creationId="{9615FC71-24C5-9771-1991-1C3724755C62}"/>
          </ac:picMkLst>
        </pc:picChg>
        <pc:picChg chg="add del mod">
          <ac:chgData name="Gwen Davis" userId="b4686b6e-1bc4-4839-b9b2-12f13d40bc94" providerId="ADAL" clId="{6CFCE512-5BFC-495B-89FC-EAE2828AB5C8}" dt="2023-03-06T22:49:41.280" v="9510" actId="478"/>
          <ac:picMkLst>
            <pc:docMk/>
            <pc:sldMk cId="2103940304" sldId="289"/>
            <ac:picMk id="9" creationId="{13AE0027-9A72-56B7-6932-7B7ACE579BF1}"/>
          </ac:picMkLst>
        </pc:picChg>
      </pc:sldChg>
      <pc:sldChg chg="addSp delSp modSp add mod">
        <pc:chgData name="Gwen Davis" userId="b4686b6e-1bc4-4839-b9b2-12f13d40bc94" providerId="ADAL" clId="{6CFCE512-5BFC-495B-89FC-EAE2828AB5C8}" dt="2023-03-05T23:20:56.855" v="7797" actId="1076"/>
        <pc:sldMkLst>
          <pc:docMk/>
          <pc:sldMk cId="3025900766" sldId="290"/>
        </pc:sldMkLst>
        <pc:spChg chg="del mod">
          <ac:chgData name="Gwen Davis" userId="b4686b6e-1bc4-4839-b9b2-12f13d40bc94" providerId="ADAL" clId="{6CFCE512-5BFC-495B-89FC-EAE2828AB5C8}" dt="2023-03-05T22:57:30.684" v="7360" actId="478"/>
          <ac:spMkLst>
            <pc:docMk/>
            <pc:sldMk cId="3025900766" sldId="290"/>
            <ac:spMk id="2" creationId="{85548E5D-72E3-42D1-A9C7-E6166A38081A}"/>
          </ac:spMkLst>
        </pc:spChg>
        <pc:spChg chg="add mod">
          <ac:chgData name="Gwen Davis" userId="b4686b6e-1bc4-4839-b9b2-12f13d40bc94" providerId="ADAL" clId="{6CFCE512-5BFC-495B-89FC-EAE2828AB5C8}" dt="2023-03-05T23:16:59.970" v="7791" actId="1076"/>
          <ac:spMkLst>
            <pc:docMk/>
            <pc:sldMk cId="3025900766" sldId="290"/>
            <ac:spMk id="11" creationId="{F49484C0-4930-B100-1D07-90CE4D175156}"/>
          </ac:spMkLst>
        </pc:spChg>
        <pc:spChg chg="add mod">
          <ac:chgData name="Gwen Davis" userId="b4686b6e-1bc4-4839-b9b2-12f13d40bc94" providerId="ADAL" clId="{6CFCE512-5BFC-495B-89FC-EAE2828AB5C8}" dt="2023-03-05T23:06:51.942" v="7523" actId="255"/>
          <ac:spMkLst>
            <pc:docMk/>
            <pc:sldMk cId="3025900766" sldId="290"/>
            <ac:spMk id="12" creationId="{F8BF6BFA-F706-FC0E-FEEF-7D230B3304B7}"/>
          </ac:spMkLst>
        </pc:spChg>
        <pc:spChg chg="add mod">
          <ac:chgData name="Gwen Davis" userId="b4686b6e-1bc4-4839-b9b2-12f13d40bc94" providerId="ADAL" clId="{6CFCE512-5BFC-495B-89FC-EAE2828AB5C8}" dt="2023-03-05T23:20:56.855" v="7797" actId="1076"/>
          <ac:spMkLst>
            <pc:docMk/>
            <pc:sldMk cId="3025900766" sldId="290"/>
            <ac:spMk id="13" creationId="{01444819-69FF-7E94-DB0D-4472F54645D7}"/>
          </ac:spMkLst>
        </pc:spChg>
        <pc:spChg chg="add mod">
          <ac:chgData name="Gwen Davis" userId="b4686b6e-1bc4-4839-b9b2-12f13d40bc94" providerId="ADAL" clId="{6CFCE512-5BFC-495B-89FC-EAE2828AB5C8}" dt="2023-03-05T23:18:45.859" v="7796" actId="1076"/>
          <ac:spMkLst>
            <pc:docMk/>
            <pc:sldMk cId="3025900766" sldId="290"/>
            <ac:spMk id="14" creationId="{ADDA2BC6-136E-8E23-6FFC-035347BB3E9B}"/>
          </ac:spMkLst>
        </pc:spChg>
        <pc:spChg chg="add mod">
          <ac:chgData name="Gwen Davis" userId="b4686b6e-1bc4-4839-b9b2-12f13d40bc94" providerId="ADAL" clId="{6CFCE512-5BFC-495B-89FC-EAE2828AB5C8}" dt="2023-03-05T23:08:07.016" v="7555" actId="122"/>
          <ac:spMkLst>
            <pc:docMk/>
            <pc:sldMk cId="3025900766" sldId="290"/>
            <ac:spMk id="15" creationId="{12960DF2-7CB3-3BD6-FDD4-1A7385183270}"/>
          </ac:spMkLst>
        </pc:spChg>
        <pc:picChg chg="add mod">
          <ac:chgData name="Gwen Davis" userId="b4686b6e-1bc4-4839-b9b2-12f13d40bc94" providerId="ADAL" clId="{6CFCE512-5BFC-495B-89FC-EAE2828AB5C8}" dt="2023-03-05T23:01:37.705" v="7384" actId="1076"/>
          <ac:picMkLst>
            <pc:docMk/>
            <pc:sldMk cId="3025900766" sldId="290"/>
            <ac:picMk id="5" creationId="{2CA4055C-8B99-1323-29F5-3940ECCC50F8}"/>
          </ac:picMkLst>
        </pc:picChg>
        <pc:picChg chg="mod">
          <ac:chgData name="Gwen Davis" userId="b4686b6e-1bc4-4839-b9b2-12f13d40bc94" providerId="ADAL" clId="{6CFCE512-5BFC-495B-89FC-EAE2828AB5C8}" dt="2023-03-05T23:00:07.981" v="7371" actId="1076"/>
          <ac:picMkLst>
            <pc:docMk/>
            <pc:sldMk cId="3025900766" sldId="290"/>
            <ac:picMk id="6" creationId="{879111E2-15B1-8FEC-E398-003A6DAE11E1}"/>
          </ac:picMkLst>
        </pc:picChg>
        <pc:picChg chg="add mod modCrop">
          <ac:chgData name="Gwen Davis" userId="b4686b6e-1bc4-4839-b9b2-12f13d40bc94" providerId="ADAL" clId="{6CFCE512-5BFC-495B-89FC-EAE2828AB5C8}" dt="2023-03-05T23:01:29.168" v="7383" actId="732"/>
          <ac:picMkLst>
            <pc:docMk/>
            <pc:sldMk cId="3025900766" sldId="290"/>
            <ac:picMk id="8" creationId="{79D7EBB8-1939-2F98-6DE9-35EA22EC7B71}"/>
          </ac:picMkLst>
        </pc:picChg>
        <pc:picChg chg="add mod modCrop">
          <ac:chgData name="Gwen Davis" userId="b4686b6e-1bc4-4839-b9b2-12f13d40bc94" providerId="ADAL" clId="{6CFCE512-5BFC-495B-89FC-EAE2828AB5C8}" dt="2023-03-05T23:01:21.505" v="7382" actId="1076"/>
          <ac:picMkLst>
            <pc:docMk/>
            <pc:sldMk cId="3025900766" sldId="290"/>
            <ac:picMk id="10" creationId="{FD41177F-C9B6-9338-DB7E-A9F7DCBC8438}"/>
          </ac:picMkLst>
        </pc:picChg>
      </pc:sldChg>
      <pc:sldChg chg="addSp modSp add mod">
        <pc:chgData name="Gwen Davis" userId="b4686b6e-1bc4-4839-b9b2-12f13d40bc94" providerId="ADAL" clId="{6CFCE512-5BFC-495B-89FC-EAE2828AB5C8}" dt="2023-03-06T19:16:26.664" v="9281" actId="14100"/>
        <pc:sldMkLst>
          <pc:docMk/>
          <pc:sldMk cId="3724077038" sldId="291"/>
        </pc:sldMkLst>
        <pc:spChg chg="mod">
          <ac:chgData name="Gwen Davis" userId="b4686b6e-1bc4-4839-b9b2-12f13d40bc94" providerId="ADAL" clId="{6CFCE512-5BFC-495B-89FC-EAE2828AB5C8}" dt="2023-03-06T19:16:26.664" v="9281" actId="14100"/>
          <ac:spMkLst>
            <pc:docMk/>
            <pc:sldMk cId="3724077038" sldId="291"/>
            <ac:spMk id="2" creationId="{85548E5D-72E3-42D1-A9C7-E6166A38081A}"/>
          </ac:spMkLst>
        </pc:spChg>
        <pc:spChg chg="mod">
          <ac:chgData name="Gwen Davis" userId="b4686b6e-1bc4-4839-b9b2-12f13d40bc94" providerId="ADAL" clId="{6CFCE512-5BFC-495B-89FC-EAE2828AB5C8}" dt="2023-03-06T16:09:15.488" v="7908" actId="255"/>
          <ac:spMkLst>
            <pc:docMk/>
            <pc:sldMk cId="3724077038" sldId="291"/>
            <ac:spMk id="3" creationId="{1B1C2D1B-C60C-490A-A97D-FBA229FE4A73}"/>
          </ac:spMkLst>
        </pc:spChg>
        <pc:picChg chg="add mod">
          <ac:chgData name="Gwen Davis" userId="b4686b6e-1bc4-4839-b9b2-12f13d40bc94" providerId="ADAL" clId="{6CFCE512-5BFC-495B-89FC-EAE2828AB5C8}" dt="2023-03-06T19:16:23.572" v="9280" actId="1076"/>
          <ac:picMkLst>
            <pc:docMk/>
            <pc:sldMk cId="3724077038" sldId="291"/>
            <ac:picMk id="5" creationId="{14F44383-ACD4-745C-9D6C-02B6204C33FE}"/>
          </ac:picMkLst>
        </pc:picChg>
      </pc:sldChg>
      <pc:sldChg chg="addSp delSp modSp add mod">
        <pc:chgData name="Gwen Davis" userId="b4686b6e-1bc4-4839-b9b2-12f13d40bc94" providerId="ADAL" clId="{6CFCE512-5BFC-495B-89FC-EAE2828AB5C8}" dt="2023-03-06T19:16:46.089" v="9283" actId="14100"/>
        <pc:sldMkLst>
          <pc:docMk/>
          <pc:sldMk cId="1764839167" sldId="292"/>
        </pc:sldMkLst>
        <pc:spChg chg="mod">
          <ac:chgData name="Gwen Davis" userId="b4686b6e-1bc4-4839-b9b2-12f13d40bc94" providerId="ADAL" clId="{6CFCE512-5BFC-495B-89FC-EAE2828AB5C8}" dt="2023-03-06T19:16:46.089" v="9283" actId="14100"/>
          <ac:spMkLst>
            <pc:docMk/>
            <pc:sldMk cId="1764839167" sldId="292"/>
            <ac:spMk id="2" creationId="{85548E5D-72E3-42D1-A9C7-E6166A38081A}"/>
          </ac:spMkLst>
        </pc:spChg>
        <pc:spChg chg="mod">
          <ac:chgData name="Gwen Davis" userId="b4686b6e-1bc4-4839-b9b2-12f13d40bc94" providerId="ADAL" clId="{6CFCE512-5BFC-495B-89FC-EAE2828AB5C8}" dt="2023-03-06T19:14:19.644" v="9260" actId="14100"/>
          <ac:spMkLst>
            <pc:docMk/>
            <pc:sldMk cId="1764839167" sldId="292"/>
            <ac:spMk id="3" creationId="{1B1C2D1B-C60C-490A-A97D-FBA229FE4A73}"/>
          </ac:spMkLst>
        </pc:spChg>
        <pc:spChg chg="add mod">
          <ac:chgData name="Gwen Davis" userId="b4686b6e-1bc4-4839-b9b2-12f13d40bc94" providerId="ADAL" clId="{6CFCE512-5BFC-495B-89FC-EAE2828AB5C8}" dt="2023-03-06T19:15:26.017" v="9273" actId="1076"/>
          <ac:spMkLst>
            <pc:docMk/>
            <pc:sldMk cId="1764839167" sldId="292"/>
            <ac:spMk id="4" creationId="{9217D55F-3315-5682-CFDD-9D395AC4B4B4}"/>
          </ac:spMkLst>
        </pc:spChg>
        <pc:picChg chg="del">
          <ac:chgData name="Gwen Davis" userId="b4686b6e-1bc4-4839-b9b2-12f13d40bc94" providerId="ADAL" clId="{6CFCE512-5BFC-495B-89FC-EAE2828AB5C8}" dt="2023-03-06T16:17:43.794" v="8377" actId="478"/>
          <ac:picMkLst>
            <pc:docMk/>
            <pc:sldMk cId="1764839167" sldId="292"/>
            <ac:picMk id="5" creationId="{14F44383-ACD4-745C-9D6C-02B6204C33FE}"/>
          </ac:picMkLst>
        </pc:picChg>
        <pc:picChg chg="add mod">
          <ac:chgData name="Gwen Davis" userId="b4686b6e-1bc4-4839-b9b2-12f13d40bc94" providerId="ADAL" clId="{6CFCE512-5BFC-495B-89FC-EAE2828AB5C8}" dt="2023-03-06T19:14:48.732" v="9266" actId="1076"/>
          <ac:picMkLst>
            <pc:docMk/>
            <pc:sldMk cId="1764839167" sldId="292"/>
            <ac:picMk id="6" creationId="{A7E37A4B-5F2A-E086-BD10-0A64176E569D}"/>
          </ac:picMkLst>
        </pc:picChg>
      </pc:sldChg>
      <pc:sldChg chg="addSp delSp modSp add mod ord">
        <pc:chgData name="Gwen Davis" userId="b4686b6e-1bc4-4839-b9b2-12f13d40bc94" providerId="ADAL" clId="{6CFCE512-5BFC-495B-89FC-EAE2828AB5C8}" dt="2023-03-06T19:17:07.536" v="9285" actId="20577"/>
        <pc:sldMkLst>
          <pc:docMk/>
          <pc:sldMk cId="2413323071" sldId="293"/>
        </pc:sldMkLst>
        <pc:spChg chg="mod">
          <ac:chgData name="Gwen Davis" userId="b4686b6e-1bc4-4839-b9b2-12f13d40bc94" providerId="ADAL" clId="{6CFCE512-5BFC-495B-89FC-EAE2828AB5C8}" dt="2023-03-06T19:17:07.536" v="9285" actId="20577"/>
          <ac:spMkLst>
            <pc:docMk/>
            <pc:sldMk cId="2413323071" sldId="293"/>
            <ac:spMk id="2" creationId="{85548E5D-72E3-42D1-A9C7-E6166A38081A}"/>
          </ac:spMkLst>
        </pc:spChg>
        <pc:spChg chg="mod">
          <ac:chgData name="Gwen Davis" userId="b4686b6e-1bc4-4839-b9b2-12f13d40bc94" providerId="ADAL" clId="{6CFCE512-5BFC-495B-89FC-EAE2828AB5C8}" dt="2023-03-06T18:58:49.485" v="8912" actId="14100"/>
          <ac:spMkLst>
            <pc:docMk/>
            <pc:sldMk cId="2413323071" sldId="293"/>
            <ac:spMk id="3" creationId="{1B1C2D1B-C60C-490A-A97D-FBA229FE4A73}"/>
          </ac:spMkLst>
        </pc:spChg>
        <pc:spChg chg="add mod">
          <ac:chgData name="Gwen Davis" userId="b4686b6e-1bc4-4839-b9b2-12f13d40bc94" providerId="ADAL" clId="{6CFCE512-5BFC-495B-89FC-EAE2828AB5C8}" dt="2023-03-06T19:00:43.865" v="8923" actId="1582"/>
          <ac:spMkLst>
            <pc:docMk/>
            <pc:sldMk cId="2413323071" sldId="293"/>
            <ac:spMk id="9" creationId="{D262E3A8-7474-162A-458C-D2EF4552E15C}"/>
          </ac:spMkLst>
        </pc:spChg>
        <pc:picChg chg="del">
          <ac:chgData name="Gwen Davis" userId="b4686b6e-1bc4-4839-b9b2-12f13d40bc94" providerId="ADAL" clId="{6CFCE512-5BFC-495B-89FC-EAE2828AB5C8}" dt="2023-03-06T18:48:28.960" v="8681" actId="478"/>
          <ac:picMkLst>
            <pc:docMk/>
            <pc:sldMk cId="2413323071" sldId="293"/>
            <ac:picMk id="5" creationId="{14F44383-ACD4-745C-9D6C-02B6204C33FE}"/>
          </ac:picMkLst>
        </pc:picChg>
        <pc:picChg chg="add mod">
          <ac:chgData name="Gwen Davis" userId="b4686b6e-1bc4-4839-b9b2-12f13d40bc94" providerId="ADAL" clId="{6CFCE512-5BFC-495B-89FC-EAE2828AB5C8}" dt="2023-03-06T19:15:46.361" v="9275" actId="1076"/>
          <ac:picMkLst>
            <pc:docMk/>
            <pc:sldMk cId="2413323071" sldId="293"/>
            <ac:picMk id="6" creationId="{9DA72944-10B5-1D8A-ECE5-3119AB4AEBFB}"/>
          </ac:picMkLst>
        </pc:picChg>
        <pc:picChg chg="add mod">
          <ac:chgData name="Gwen Davis" userId="b4686b6e-1bc4-4839-b9b2-12f13d40bc94" providerId="ADAL" clId="{6CFCE512-5BFC-495B-89FC-EAE2828AB5C8}" dt="2023-03-06T18:57:14.880" v="8898" actId="1076"/>
          <ac:picMkLst>
            <pc:docMk/>
            <pc:sldMk cId="2413323071" sldId="293"/>
            <ac:picMk id="8" creationId="{CA846C74-D958-F21E-93EA-0B22B17AD255}"/>
          </ac:picMkLst>
        </pc:picChg>
      </pc:sldChg>
      <pc:sldChg chg="addSp delSp modSp add mod">
        <pc:chgData name="Gwen Davis" userId="b4686b6e-1bc4-4839-b9b2-12f13d40bc94" providerId="ADAL" clId="{6CFCE512-5BFC-495B-89FC-EAE2828AB5C8}" dt="2023-03-06T19:29:40.256" v="9319" actId="14100"/>
        <pc:sldMkLst>
          <pc:docMk/>
          <pc:sldMk cId="2500629074" sldId="294"/>
        </pc:sldMkLst>
        <pc:spChg chg="mod">
          <ac:chgData name="Gwen Davis" userId="b4686b6e-1bc4-4839-b9b2-12f13d40bc94" providerId="ADAL" clId="{6CFCE512-5BFC-495B-89FC-EAE2828AB5C8}" dt="2023-03-06T19:29:12.525" v="9316" actId="6549"/>
          <ac:spMkLst>
            <pc:docMk/>
            <pc:sldMk cId="2500629074" sldId="294"/>
            <ac:spMk id="2" creationId="{85548E5D-72E3-42D1-A9C7-E6166A38081A}"/>
          </ac:spMkLst>
        </pc:spChg>
        <pc:spChg chg="del">
          <ac:chgData name="Gwen Davis" userId="b4686b6e-1bc4-4839-b9b2-12f13d40bc94" providerId="ADAL" clId="{6CFCE512-5BFC-495B-89FC-EAE2828AB5C8}" dt="2023-03-06T19:03:30.276" v="8927" actId="478"/>
          <ac:spMkLst>
            <pc:docMk/>
            <pc:sldMk cId="2500629074" sldId="294"/>
            <ac:spMk id="9" creationId="{D262E3A8-7474-162A-458C-D2EF4552E15C}"/>
          </ac:spMkLst>
        </pc:spChg>
        <pc:spChg chg="add mod">
          <ac:chgData name="Gwen Davis" userId="b4686b6e-1bc4-4839-b9b2-12f13d40bc94" providerId="ADAL" clId="{6CFCE512-5BFC-495B-89FC-EAE2828AB5C8}" dt="2023-03-06T19:29:40.256" v="9319" actId="14100"/>
          <ac:spMkLst>
            <pc:docMk/>
            <pc:sldMk cId="2500629074" sldId="294"/>
            <ac:spMk id="11" creationId="{2D38A5A2-7477-7739-DCA6-5DB152028078}"/>
          </ac:spMkLst>
        </pc:spChg>
        <pc:picChg chg="add mod">
          <ac:chgData name="Gwen Davis" userId="b4686b6e-1bc4-4839-b9b2-12f13d40bc94" providerId="ADAL" clId="{6CFCE512-5BFC-495B-89FC-EAE2828AB5C8}" dt="2023-03-06T19:18:38.387" v="9293" actId="208"/>
          <ac:picMkLst>
            <pc:docMk/>
            <pc:sldMk cId="2500629074" sldId="294"/>
            <ac:picMk id="5" creationId="{341D5808-1917-2829-1DBE-FAC51AA2D2F8}"/>
          </ac:picMkLst>
        </pc:picChg>
        <pc:picChg chg="del">
          <ac:chgData name="Gwen Davis" userId="b4686b6e-1bc4-4839-b9b2-12f13d40bc94" providerId="ADAL" clId="{6CFCE512-5BFC-495B-89FC-EAE2828AB5C8}" dt="2023-03-06T19:03:24.673" v="8925" actId="478"/>
          <ac:picMkLst>
            <pc:docMk/>
            <pc:sldMk cId="2500629074" sldId="294"/>
            <ac:picMk id="6" creationId="{9DA72944-10B5-1D8A-ECE5-3119AB4AEBFB}"/>
          </ac:picMkLst>
        </pc:picChg>
        <pc:picChg chg="del">
          <ac:chgData name="Gwen Davis" userId="b4686b6e-1bc4-4839-b9b2-12f13d40bc94" providerId="ADAL" clId="{6CFCE512-5BFC-495B-89FC-EAE2828AB5C8}" dt="2023-03-06T19:03:27.194" v="8926" actId="478"/>
          <ac:picMkLst>
            <pc:docMk/>
            <pc:sldMk cId="2500629074" sldId="294"/>
            <ac:picMk id="8" creationId="{CA846C74-D958-F21E-93EA-0B22B17AD255}"/>
          </ac:picMkLst>
        </pc:picChg>
        <pc:picChg chg="add mod">
          <ac:chgData name="Gwen Davis" userId="b4686b6e-1bc4-4839-b9b2-12f13d40bc94" providerId="ADAL" clId="{6CFCE512-5BFC-495B-89FC-EAE2828AB5C8}" dt="2023-03-06T19:18:29.178" v="9291" actId="1582"/>
          <ac:picMkLst>
            <pc:docMk/>
            <pc:sldMk cId="2500629074" sldId="294"/>
            <ac:picMk id="10" creationId="{CF9D30B3-AA97-3E86-96D7-25786D2A9E82}"/>
          </ac:picMkLst>
        </pc:picChg>
      </pc:sldChg>
      <pc:sldChg chg="add">
        <pc:chgData name="Gwen Davis" userId="b4686b6e-1bc4-4839-b9b2-12f13d40bc94" providerId="ADAL" clId="{6CFCE512-5BFC-495B-89FC-EAE2828AB5C8}" dt="2023-03-06T22:49:34.287" v="9508" actId="2890"/>
        <pc:sldMkLst>
          <pc:docMk/>
          <pc:sldMk cId="1451293622" sldId="295"/>
        </pc:sldMkLst>
      </pc:sldChg>
    </pc:docChg>
  </pc:docChgLst>
  <pc:docChgLst>
    <pc:chgData name="Gwen Davis" userId="b4686b6e-1bc4-4839-b9b2-12f13d40bc94" providerId="ADAL" clId="{49761003-A7CE-4905-901C-DD5978F81CF5}"/>
    <pc:docChg chg="undo custSel addSld delSld modSld sldOrd modNotesMaster modHandout">
      <pc:chgData name="Gwen Davis" userId="b4686b6e-1bc4-4839-b9b2-12f13d40bc94" providerId="ADAL" clId="{49761003-A7CE-4905-901C-DD5978F81CF5}" dt="2023-03-08T14:36:56.647" v="1562" actId="207"/>
      <pc:docMkLst>
        <pc:docMk/>
      </pc:docMkLst>
      <pc:sldChg chg="addSp modSp mod">
        <pc:chgData name="Gwen Davis" userId="b4686b6e-1bc4-4839-b9b2-12f13d40bc94" providerId="ADAL" clId="{49761003-A7CE-4905-901C-DD5978F81CF5}" dt="2023-03-07T22:13:00.097" v="1520" actId="1076"/>
        <pc:sldMkLst>
          <pc:docMk/>
          <pc:sldMk cId="262363025" sldId="257"/>
        </pc:sldMkLst>
        <pc:spChg chg="mod">
          <ac:chgData name="Gwen Davis" userId="b4686b6e-1bc4-4839-b9b2-12f13d40bc94" providerId="ADAL" clId="{49761003-A7CE-4905-901C-DD5978F81CF5}" dt="2023-03-07T21:32:28.912" v="1362" actId="14100"/>
          <ac:spMkLst>
            <pc:docMk/>
            <pc:sldMk cId="262363025" sldId="257"/>
            <ac:spMk id="2" creationId="{A4A8AC95-A4D9-4504-9DD9-082D0CDB2A8F}"/>
          </ac:spMkLst>
        </pc:spChg>
        <pc:spChg chg="add mod">
          <ac:chgData name="Gwen Davis" userId="b4686b6e-1bc4-4839-b9b2-12f13d40bc94" providerId="ADAL" clId="{49761003-A7CE-4905-901C-DD5978F81CF5}" dt="2023-03-07T22:13:00.097" v="1520" actId="1076"/>
          <ac:spMkLst>
            <pc:docMk/>
            <pc:sldMk cId="262363025" sldId="257"/>
            <ac:spMk id="3" creationId="{693CB4F6-6A75-FF97-F7DB-C419E57B0667}"/>
          </ac:spMkLst>
        </pc:spChg>
        <pc:spChg chg="mod">
          <ac:chgData name="Gwen Davis" userId="b4686b6e-1bc4-4839-b9b2-12f13d40bc94" providerId="ADAL" clId="{49761003-A7CE-4905-901C-DD5978F81CF5}" dt="2023-03-07T21:32:25.003" v="1361" actId="14100"/>
          <ac:spMkLst>
            <pc:docMk/>
            <pc:sldMk cId="262363025" sldId="257"/>
            <ac:spMk id="6" creationId="{F9DA99A5-5E65-64A7-2370-DAA9400A8FE9}"/>
          </ac:spMkLst>
        </pc:spChg>
        <pc:spChg chg="mod">
          <ac:chgData name="Gwen Davis" userId="b4686b6e-1bc4-4839-b9b2-12f13d40bc94" providerId="ADAL" clId="{49761003-A7CE-4905-901C-DD5978F81CF5}" dt="2023-03-07T22:08:26.468" v="1390" actId="14100"/>
          <ac:spMkLst>
            <pc:docMk/>
            <pc:sldMk cId="262363025" sldId="257"/>
            <ac:spMk id="9" creationId="{3CE48896-EB72-68F4-D92B-984D5541DA07}"/>
          </ac:spMkLst>
        </pc:spChg>
      </pc:sldChg>
      <pc:sldChg chg="modSp mod">
        <pc:chgData name="Gwen Davis" userId="b4686b6e-1bc4-4839-b9b2-12f13d40bc94" providerId="ADAL" clId="{49761003-A7CE-4905-901C-DD5978F81CF5}" dt="2023-03-07T19:42:02.828" v="75" actId="20577"/>
        <pc:sldMkLst>
          <pc:docMk/>
          <pc:sldMk cId="1787391251" sldId="258"/>
        </pc:sldMkLst>
        <pc:spChg chg="mod">
          <ac:chgData name="Gwen Davis" userId="b4686b6e-1bc4-4839-b9b2-12f13d40bc94" providerId="ADAL" clId="{49761003-A7CE-4905-901C-DD5978F81CF5}" dt="2023-03-07T19:42:02.828" v="75" actId="20577"/>
          <ac:spMkLst>
            <pc:docMk/>
            <pc:sldMk cId="1787391251" sldId="258"/>
            <ac:spMk id="2" creationId="{85548E5D-72E3-42D1-A9C7-E6166A38081A}"/>
          </ac:spMkLst>
        </pc:spChg>
      </pc:sldChg>
      <pc:sldChg chg="addSp delSp modSp mod">
        <pc:chgData name="Gwen Davis" userId="b4686b6e-1bc4-4839-b9b2-12f13d40bc94" providerId="ADAL" clId="{49761003-A7CE-4905-901C-DD5978F81CF5}" dt="2023-03-07T21:58:13.810" v="1386" actId="478"/>
        <pc:sldMkLst>
          <pc:docMk/>
          <pc:sldMk cId="3564837311" sldId="261"/>
        </pc:sldMkLst>
        <pc:spChg chg="mod">
          <ac:chgData name="Gwen Davis" userId="b4686b6e-1bc4-4839-b9b2-12f13d40bc94" providerId="ADAL" clId="{49761003-A7CE-4905-901C-DD5978F81CF5}" dt="2023-03-07T21:57:39.887" v="1381" actId="14100"/>
          <ac:spMkLst>
            <pc:docMk/>
            <pc:sldMk cId="3564837311" sldId="261"/>
            <ac:spMk id="3" creationId="{1C7418C1-9F32-4AAC-AA0F-690CE2A6549B}"/>
          </ac:spMkLst>
        </pc:spChg>
        <pc:spChg chg="add del mod">
          <ac:chgData name="Gwen Davis" userId="b4686b6e-1bc4-4839-b9b2-12f13d40bc94" providerId="ADAL" clId="{49761003-A7CE-4905-901C-DD5978F81CF5}" dt="2023-03-07T21:58:13.810" v="1386" actId="478"/>
          <ac:spMkLst>
            <pc:docMk/>
            <pc:sldMk cId="3564837311" sldId="261"/>
            <ac:spMk id="4" creationId="{B2AB9526-4819-27FB-FD63-A38CA5FE008F}"/>
          </ac:spMkLst>
        </pc:spChg>
        <pc:picChg chg="del">
          <ac:chgData name="Gwen Davis" userId="b4686b6e-1bc4-4839-b9b2-12f13d40bc94" providerId="ADAL" clId="{49761003-A7CE-4905-901C-DD5978F81CF5}" dt="2023-03-07T21:55:40.741" v="1370" actId="478"/>
          <ac:picMkLst>
            <pc:docMk/>
            <pc:sldMk cId="3564837311" sldId="261"/>
            <ac:picMk id="5" creationId="{C906CE25-B29D-49A6-BA58-85695FA93AD0}"/>
          </ac:picMkLst>
        </pc:picChg>
        <pc:picChg chg="add mod">
          <ac:chgData name="Gwen Davis" userId="b4686b6e-1bc4-4839-b9b2-12f13d40bc94" providerId="ADAL" clId="{49761003-A7CE-4905-901C-DD5978F81CF5}" dt="2023-03-07T21:58:00.970" v="1383" actId="1076"/>
          <ac:picMkLst>
            <pc:docMk/>
            <pc:sldMk cId="3564837311" sldId="261"/>
            <ac:picMk id="1026" creationId="{C1296814-D0F9-1844-978E-34FD7F3A542A}"/>
          </ac:picMkLst>
        </pc:picChg>
      </pc:sldChg>
      <pc:sldChg chg="addSp modSp mod ord">
        <pc:chgData name="Gwen Davis" userId="b4686b6e-1bc4-4839-b9b2-12f13d40bc94" providerId="ADAL" clId="{49761003-A7CE-4905-901C-DD5978F81CF5}" dt="2023-03-07T21:52:24.574" v="1368"/>
        <pc:sldMkLst>
          <pc:docMk/>
          <pc:sldMk cId="80324555" sldId="263"/>
        </pc:sldMkLst>
        <pc:picChg chg="add mod">
          <ac:chgData name="Gwen Davis" userId="b4686b6e-1bc4-4839-b9b2-12f13d40bc94" providerId="ADAL" clId="{49761003-A7CE-4905-901C-DD5978F81CF5}" dt="2023-03-07T21:52:16.636" v="1366" actId="1076"/>
          <ac:picMkLst>
            <pc:docMk/>
            <pc:sldMk cId="80324555" sldId="263"/>
            <ac:picMk id="3" creationId="{B3537D83-A069-06A4-31BE-DB60C972B493}"/>
          </ac:picMkLst>
        </pc:picChg>
      </pc:sldChg>
      <pc:sldChg chg="del">
        <pc:chgData name="Gwen Davis" userId="b4686b6e-1bc4-4839-b9b2-12f13d40bc94" providerId="ADAL" clId="{49761003-A7CE-4905-901C-DD5978F81CF5}" dt="2023-03-07T21:32:17.056" v="1360" actId="2696"/>
        <pc:sldMkLst>
          <pc:docMk/>
          <pc:sldMk cId="2643580712" sldId="265"/>
        </pc:sldMkLst>
      </pc:sldChg>
      <pc:sldChg chg="modNotesTx">
        <pc:chgData name="Gwen Davis" userId="b4686b6e-1bc4-4839-b9b2-12f13d40bc94" providerId="ADAL" clId="{49761003-A7CE-4905-901C-DD5978F81CF5}" dt="2023-03-07T20:22:49.841" v="1356" actId="20577"/>
        <pc:sldMkLst>
          <pc:docMk/>
          <pc:sldMk cId="2833523280" sldId="269"/>
        </pc:sldMkLst>
      </pc:sldChg>
      <pc:sldChg chg="modNotesTx">
        <pc:chgData name="Gwen Davis" userId="b4686b6e-1bc4-4839-b9b2-12f13d40bc94" providerId="ADAL" clId="{49761003-A7CE-4905-901C-DD5978F81CF5}" dt="2023-03-07T20:02:29.249" v="584" actId="113"/>
        <pc:sldMkLst>
          <pc:docMk/>
          <pc:sldMk cId="3213242141" sldId="270"/>
        </pc:sldMkLst>
      </pc:sldChg>
      <pc:sldChg chg="modSp mod">
        <pc:chgData name="Gwen Davis" userId="b4686b6e-1bc4-4839-b9b2-12f13d40bc94" providerId="ADAL" clId="{49761003-A7CE-4905-901C-DD5978F81CF5}" dt="2023-03-08T14:36:56.647" v="1562" actId="207"/>
        <pc:sldMkLst>
          <pc:docMk/>
          <pc:sldMk cId="2707796547" sldId="282"/>
        </pc:sldMkLst>
        <pc:spChg chg="mod">
          <ac:chgData name="Gwen Davis" userId="b4686b6e-1bc4-4839-b9b2-12f13d40bc94" providerId="ADAL" clId="{49761003-A7CE-4905-901C-DD5978F81CF5}" dt="2023-03-07T20:14:43.571" v="1145" actId="120"/>
          <ac:spMkLst>
            <pc:docMk/>
            <pc:sldMk cId="2707796547" sldId="282"/>
            <ac:spMk id="3" creationId="{1B1C2D1B-C60C-490A-A97D-FBA229FE4A73}"/>
          </ac:spMkLst>
        </pc:spChg>
        <pc:graphicFrameChg chg="mod modGraphic">
          <ac:chgData name="Gwen Davis" userId="b4686b6e-1bc4-4839-b9b2-12f13d40bc94" providerId="ADAL" clId="{49761003-A7CE-4905-901C-DD5978F81CF5}" dt="2023-03-08T14:36:56.647" v="1562" actId="207"/>
          <ac:graphicFrameMkLst>
            <pc:docMk/>
            <pc:sldMk cId="2707796547" sldId="282"/>
            <ac:graphicFrameMk id="4" creationId="{A417E4B4-C943-982B-6B35-1F7999DABA2A}"/>
          </ac:graphicFrameMkLst>
        </pc:graphicFrameChg>
      </pc:sldChg>
      <pc:sldChg chg="modSp mod modNotesTx">
        <pc:chgData name="Gwen Davis" userId="b4686b6e-1bc4-4839-b9b2-12f13d40bc94" providerId="ADAL" clId="{49761003-A7CE-4905-901C-DD5978F81CF5}" dt="2023-03-07T19:46:06.836" v="302" actId="20577"/>
        <pc:sldMkLst>
          <pc:docMk/>
          <pc:sldMk cId="1306384640" sldId="283"/>
        </pc:sldMkLst>
        <pc:spChg chg="mod">
          <ac:chgData name="Gwen Davis" userId="b4686b6e-1bc4-4839-b9b2-12f13d40bc94" providerId="ADAL" clId="{49761003-A7CE-4905-901C-DD5978F81CF5}" dt="2023-03-07T19:44:32.398" v="250" actId="207"/>
          <ac:spMkLst>
            <pc:docMk/>
            <pc:sldMk cId="1306384640" sldId="283"/>
            <ac:spMk id="2" creationId="{85548E5D-72E3-42D1-A9C7-E6166A38081A}"/>
          </ac:spMkLst>
        </pc:spChg>
      </pc:sldChg>
      <pc:sldChg chg="modNotesTx">
        <pc:chgData name="Gwen Davis" userId="b4686b6e-1bc4-4839-b9b2-12f13d40bc94" providerId="ADAL" clId="{49761003-A7CE-4905-901C-DD5978F81CF5}" dt="2023-03-07T20:04:00.966" v="735" actId="20577"/>
        <pc:sldMkLst>
          <pc:docMk/>
          <pc:sldMk cId="3876097927" sldId="284"/>
        </pc:sldMkLst>
      </pc:sldChg>
      <pc:sldChg chg="modSp mod modNotesTx">
        <pc:chgData name="Gwen Davis" userId="b4686b6e-1bc4-4839-b9b2-12f13d40bc94" providerId="ADAL" clId="{49761003-A7CE-4905-901C-DD5978F81CF5}" dt="2023-03-07T20:07:21.622" v="981" actId="20577"/>
        <pc:sldMkLst>
          <pc:docMk/>
          <pc:sldMk cId="8877339" sldId="285"/>
        </pc:sldMkLst>
        <pc:spChg chg="mod">
          <ac:chgData name="Gwen Davis" userId="b4686b6e-1bc4-4839-b9b2-12f13d40bc94" providerId="ADAL" clId="{49761003-A7CE-4905-901C-DD5978F81CF5}" dt="2023-03-07T20:06:19.040" v="828" actId="20577"/>
          <ac:spMkLst>
            <pc:docMk/>
            <pc:sldMk cId="8877339" sldId="285"/>
            <ac:spMk id="2" creationId="{85548E5D-72E3-42D1-A9C7-E6166A38081A}"/>
          </ac:spMkLst>
        </pc:spChg>
      </pc:sldChg>
      <pc:sldChg chg="modNotesTx">
        <pc:chgData name="Gwen Davis" userId="b4686b6e-1bc4-4839-b9b2-12f13d40bc94" providerId="ADAL" clId="{49761003-A7CE-4905-901C-DD5978F81CF5}" dt="2023-03-07T20:07:43.580" v="987" actId="6549"/>
        <pc:sldMkLst>
          <pc:docMk/>
          <pc:sldMk cId="2415487544" sldId="286"/>
        </pc:sldMkLst>
      </pc:sldChg>
      <pc:sldChg chg="addSp delSp modSp mod modNotesTx">
        <pc:chgData name="Gwen Davis" userId="b4686b6e-1bc4-4839-b9b2-12f13d40bc94" providerId="ADAL" clId="{49761003-A7CE-4905-901C-DD5978F81CF5}" dt="2023-03-07T20:14:51.753" v="1146" actId="120"/>
        <pc:sldMkLst>
          <pc:docMk/>
          <pc:sldMk cId="2866697339" sldId="287"/>
        </pc:sldMkLst>
        <pc:spChg chg="mod">
          <ac:chgData name="Gwen Davis" userId="b4686b6e-1bc4-4839-b9b2-12f13d40bc94" providerId="ADAL" clId="{49761003-A7CE-4905-901C-DD5978F81CF5}" dt="2023-03-07T20:13:08.825" v="1000" actId="1076"/>
          <ac:spMkLst>
            <pc:docMk/>
            <pc:sldMk cId="2866697339" sldId="287"/>
            <ac:spMk id="2" creationId="{85548E5D-72E3-42D1-A9C7-E6166A38081A}"/>
          </ac:spMkLst>
        </pc:spChg>
        <pc:spChg chg="mod">
          <ac:chgData name="Gwen Davis" userId="b4686b6e-1bc4-4839-b9b2-12f13d40bc94" providerId="ADAL" clId="{49761003-A7CE-4905-901C-DD5978F81CF5}" dt="2023-03-07T20:14:51.753" v="1146" actId="120"/>
          <ac:spMkLst>
            <pc:docMk/>
            <pc:sldMk cId="2866697339" sldId="287"/>
            <ac:spMk id="3" creationId="{1B1C2D1B-C60C-490A-A97D-FBA229FE4A73}"/>
          </ac:spMkLst>
        </pc:spChg>
        <pc:spChg chg="mod">
          <ac:chgData name="Gwen Davis" userId="b4686b6e-1bc4-4839-b9b2-12f13d40bc94" providerId="ADAL" clId="{49761003-A7CE-4905-901C-DD5978F81CF5}" dt="2023-03-07T20:12:50.241" v="998" actId="1076"/>
          <ac:spMkLst>
            <pc:docMk/>
            <pc:sldMk cId="2866697339" sldId="287"/>
            <ac:spMk id="6" creationId="{3B531149-92DA-F54F-7700-546F8ED1499E}"/>
          </ac:spMkLst>
        </pc:spChg>
        <pc:picChg chg="del">
          <ac:chgData name="Gwen Davis" userId="b4686b6e-1bc4-4839-b9b2-12f13d40bc94" providerId="ADAL" clId="{49761003-A7CE-4905-901C-DD5978F81CF5}" dt="2023-03-07T20:11:58.535" v="988" actId="478"/>
          <ac:picMkLst>
            <pc:docMk/>
            <pc:sldMk cId="2866697339" sldId="287"/>
            <ac:picMk id="5" creationId="{43DE1BBE-EBB8-6859-4FFF-F051F146B8AB}"/>
          </ac:picMkLst>
        </pc:picChg>
        <pc:picChg chg="add mod ord">
          <ac:chgData name="Gwen Davis" userId="b4686b6e-1bc4-4839-b9b2-12f13d40bc94" providerId="ADAL" clId="{49761003-A7CE-4905-901C-DD5978F81CF5}" dt="2023-03-07T20:12:46.227" v="997" actId="1076"/>
          <ac:picMkLst>
            <pc:docMk/>
            <pc:sldMk cId="2866697339" sldId="287"/>
            <ac:picMk id="7" creationId="{13232D6F-582D-7CFB-2B75-03A06A8054FF}"/>
          </ac:picMkLst>
        </pc:picChg>
      </pc:sldChg>
      <pc:sldChg chg="modSp mod modNotesTx">
        <pc:chgData name="Gwen Davis" userId="b4686b6e-1bc4-4839-b9b2-12f13d40bc94" providerId="ADAL" clId="{49761003-A7CE-4905-901C-DD5978F81CF5}" dt="2023-03-07T23:13:26.014" v="1525" actId="20577"/>
        <pc:sldMkLst>
          <pc:docMk/>
          <pc:sldMk cId="3696947829" sldId="288"/>
        </pc:sldMkLst>
        <pc:spChg chg="mod">
          <ac:chgData name="Gwen Davis" userId="b4686b6e-1bc4-4839-b9b2-12f13d40bc94" providerId="ADAL" clId="{49761003-A7CE-4905-901C-DD5978F81CF5}" dt="2023-03-07T23:13:26.014" v="1525" actId="20577"/>
          <ac:spMkLst>
            <pc:docMk/>
            <pc:sldMk cId="3696947829" sldId="288"/>
            <ac:spMk id="2" creationId="{85548E5D-72E3-42D1-A9C7-E6166A38081A}"/>
          </ac:spMkLst>
        </pc:spChg>
      </pc:sldChg>
      <pc:sldChg chg="modSp mod modNotesTx">
        <pc:chgData name="Gwen Davis" userId="b4686b6e-1bc4-4839-b9b2-12f13d40bc94" providerId="ADAL" clId="{49761003-A7CE-4905-901C-DD5978F81CF5}" dt="2023-03-08T14:35:50.519" v="1561" actId="20577"/>
        <pc:sldMkLst>
          <pc:docMk/>
          <pc:sldMk cId="2103940304" sldId="289"/>
        </pc:sldMkLst>
        <pc:spChg chg="mod">
          <ac:chgData name="Gwen Davis" userId="b4686b6e-1bc4-4839-b9b2-12f13d40bc94" providerId="ADAL" clId="{49761003-A7CE-4905-901C-DD5978F81CF5}" dt="2023-03-08T14:35:50.519" v="1561" actId="20577"/>
          <ac:spMkLst>
            <pc:docMk/>
            <pc:sldMk cId="2103940304" sldId="289"/>
            <ac:spMk id="2" creationId="{85548E5D-72E3-42D1-A9C7-E6166A38081A}"/>
          </ac:spMkLst>
        </pc:spChg>
      </pc:sldChg>
      <pc:sldChg chg="del">
        <pc:chgData name="Gwen Davis" userId="b4686b6e-1bc4-4839-b9b2-12f13d40bc94" providerId="ADAL" clId="{49761003-A7CE-4905-901C-DD5978F81CF5}" dt="2023-03-07T19:54:17.076" v="322" actId="2696"/>
        <pc:sldMkLst>
          <pc:docMk/>
          <pc:sldMk cId="3025900766" sldId="290"/>
        </pc:sldMkLst>
      </pc:sldChg>
      <pc:sldChg chg="modNotesTx">
        <pc:chgData name="Gwen Davis" userId="b4686b6e-1bc4-4839-b9b2-12f13d40bc94" providerId="ADAL" clId="{49761003-A7CE-4905-901C-DD5978F81CF5}" dt="2023-03-07T20:04:22.477" v="757" actId="113"/>
        <pc:sldMkLst>
          <pc:docMk/>
          <pc:sldMk cId="3724077038" sldId="291"/>
        </pc:sldMkLst>
      </pc:sldChg>
      <pc:sldChg chg="modSp mod modNotesTx">
        <pc:chgData name="Gwen Davis" userId="b4686b6e-1bc4-4839-b9b2-12f13d40bc94" providerId="ADAL" clId="{49761003-A7CE-4905-901C-DD5978F81CF5}" dt="2023-03-07T20:33:46.165" v="1359" actId="20577"/>
        <pc:sldMkLst>
          <pc:docMk/>
          <pc:sldMk cId="1764839167" sldId="292"/>
        </pc:sldMkLst>
        <pc:spChg chg="mod">
          <ac:chgData name="Gwen Davis" userId="b4686b6e-1bc4-4839-b9b2-12f13d40bc94" providerId="ADAL" clId="{49761003-A7CE-4905-901C-DD5978F81CF5}" dt="2023-03-07T20:33:46.165" v="1359" actId="20577"/>
          <ac:spMkLst>
            <pc:docMk/>
            <pc:sldMk cId="1764839167" sldId="292"/>
            <ac:spMk id="2" creationId="{85548E5D-72E3-42D1-A9C7-E6166A38081A}"/>
          </ac:spMkLst>
        </pc:spChg>
      </pc:sldChg>
      <pc:sldChg chg="modNotesTx">
        <pc:chgData name="Gwen Davis" userId="b4686b6e-1bc4-4839-b9b2-12f13d40bc94" providerId="ADAL" clId="{49761003-A7CE-4905-901C-DD5978F81CF5}" dt="2023-03-07T20:04:51.302" v="795" actId="113"/>
        <pc:sldMkLst>
          <pc:docMk/>
          <pc:sldMk cId="2413323071" sldId="293"/>
        </pc:sldMkLst>
      </pc:sldChg>
      <pc:sldChg chg="modNotesTx">
        <pc:chgData name="Gwen Davis" userId="b4686b6e-1bc4-4839-b9b2-12f13d40bc94" providerId="ADAL" clId="{49761003-A7CE-4905-901C-DD5978F81CF5}" dt="2023-03-07T20:04:57.998" v="796"/>
        <pc:sldMkLst>
          <pc:docMk/>
          <pc:sldMk cId="2500629074" sldId="294"/>
        </pc:sldMkLst>
      </pc:sldChg>
      <pc:sldChg chg="del">
        <pc:chgData name="Gwen Davis" userId="b4686b6e-1bc4-4839-b9b2-12f13d40bc94" providerId="ADAL" clId="{49761003-A7CE-4905-901C-DD5978F81CF5}" dt="2023-03-07T19:54:14.049" v="321" actId="2696"/>
        <pc:sldMkLst>
          <pc:docMk/>
          <pc:sldMk cId="1451293622" sldId="295"/>
        </pc:sldMkLst>
      </pc:sldChg>
      <pc:sldChg chg="add">
        <pc:chgData name="Gwen Davis" userId="b4686b6e-1bc4-4839-b9b2-12f13d40bc94" providerId="ADAL" clId="{49761003-A7CE-4905-901C-DD5978F81CF5}" dt="2023-03-07T21:55:34.889" v="1369" actId="2890"/>
        <pc:sldMkLst>
          <pc:docMk/>
          <pc:sldMk cId="2197171659" sldId="2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6016CE-BCCF-4171-B260-A92EB6052745}"/>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5BD5A7F6-1093-45FC-91CB-07897EEAF5E3}"/>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00E4CCB-8111-4D65-A1AB-D4D92A86D744}" type="datetimeFigureOut">
              <a:rPr lang="en-US" smtClean="0"/>
              <a:t>3/8/2023</a:t>
            </a:fld>
            <a:endParaRPr lang="en-US"/>
          </a:p>
        </p:txBody>
      </p:sp>
      <p:sp>
        <p:nvSpPr>
          <p:cNvPr id="4" name="Footer Placeholder 3">
            <a:extLst>
              <a:ext uri="{FF2B5EF4-FFF2-40B4-BE49-F238E27FC236}">
                <a16:creationId xmlns:a16="http://schemas.microsoft.com/office/drawing/2014/main" id="{0E39F382-81CE-460A-91FE-A7A07A1F9D34}"/>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F902D4E-B774-443A-ACCD-E9159EC045E8}"/>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1F9FA18-5398-42D0-B8BA-BED1378D30A9}" type="slidenum">
              <a:rPr lang="en-US" smtClean="0"/>
              <a:t>‹#›</a:t>
            </a:fld>
            <a:endParaRPr lang="en-US"/>
          </a:p>
        </p:txBody>
      </p:sp>
    </p:spTree>
    <p:extLst>
      <p:ext uri="{BB962C8B-B14F-4D97-AF65-F5344CB8AC3E}">
        <p14:creationId xmlns:p14="http://schemas.microsoft.com/office/powerpoint/2010/main" val="3513337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DD742A0-FEEC-42F4-81D0-52E40D3D582D}" type="datetimeFigureOut">
              <a:rPr lang="en-US" smtClean="0"/>
              <a:t>3/8/2023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7C997D4-4EDE-4C76-83F4-74B21050555E}" type="slidenum">
              <a:rPr lang="en-US" smtClean="0"/>
              <a:t>‹#›</a:t>
            </a:fld>
            <a:endParaRPr lang="en-US"/>
          </a:p>
        </p:txBody>
      </p:sp>
    </p:spTree>
    <p:extLst>
      <p:ext uri="{BB962C8B-B14F-4D97-AF65-F5344CB8AC3E}">
        <p14:creationId xmlns:p14="http://schemas.microsoft.com/office/powerpoint/2010/main" val="240936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C997D4-4EDE-4C76-83F4-74B21050555E}" type="slidenum">
              <a:rPr lang="en-US" smtClean="0"/>
              <a:t>3</a:t>
            </a:fld>
            <a:endParaRPr lang="en-US"/>
          </a:p>
        </p:txBody>
      </p:sp>
    </p:spTree>
    <p:extLst>
      <p:ext uri="{BB962C8B-B14F-4D97-AF65-F5344CB8AC3E}">
        <p14:creationId xmlns:p14="http://schemas.microsoft.com/office/powerpoint/2010/main" val="419177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Show in Workbench</a:t>
            </a:r>
          </a:p>
        </p:txBody>
      </p:sp>
      <p:sp>
        <p:nvSpPr>
          <p:cNvPr id="4" name="Slide Number Placeholder 3"/>
          <p:cNvSpPr>
            <a:spLocks noGrp="1"/>
          </p:cNvSpPr>
          <p:nvPr>
            <p:ph type="sldNum" sz="quarter" idx="5"/>
          </p:nvPr>
        </p:nvSpPr>
        <p:spPr/>
        <p:txBody>
          <a:bodyPr/>
          <a:lstStyle/>
          <a:p>
            <a:fld id="{97C997D4-4EDE-4C76-83F4-74B21050555E}" type="slidenum">
              <a:rPr lang="en-US" smtClean="0"/>
              <a:t>12</a:t>
            </a:fld>
            <a:endParaRPr lang="en-US"/>
          </a:p>
        </p:txBody>
      </p:sp>
    </p:spTree>
    <p:extLst>
      <p:ext uri="{BB962C8B-B14F-4D97-AF65-F5344CB8AC3E}">
        <p14:creationId xmlns:p14="http://schemas.microsoft.com/office/powerpoint/2010/main" val="226833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a:t>Show in Workbench</a:t>
            </a:r>
          </a:p>
          <a:p>
            <a:endParaRPr lang="en-US"/>
          </a:p>
        </p:txBody>
      </p:sp>
      <p:sp>
        <p:nvSpPr>
          <p:cNvPr id="4" name="Slide Number Placeholder 3"/>
          <p:cNvSpPr>
            <a:spLocks noGrp="1"/>
          </p:cNvSpPr>
          <p:nvPr>
            <p:ph type="sldNum" sz="quarter" idx="5"/>
          </p:nvPr>
        </p:nvSpPr>
        <p:spPr/>
        <p:txBody>
          <a:bodyPr/>
          <a:lstStyle/>
          <a:p>
            <a:fld id="{97C997D4-4EDE-4C76-83F4-74B21050555E}" type="slidenum">
              <a:rPr lang="en-US" smtClean="0"/>
              <a:t>13</a:t>
            </a:fld>
            <a:endParaRPr lang="en-US"/>
          </a:p>
        </p:txBody>
      </p:sp>
    </p:spTree>
    <p:extLst>
      <p:ext uri="{BB962C8B-B14F-4D97-AF65-F5344CB8AC3E}">
        <p14:creationId xmlns:p14="http://schemas.microsoft.com/office/powerpoint/2010/main" val="421316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a:t>Show in Workbench</a:t>
            </a:r>
          </a:p>
          <a:p>
            <a:endParaRPr lang="en-US"/>
          </a:p>
          <a:p>
            <a:r>
              <a:rPr lang="en-US"/>
              <a:t>ELCODE – Rare – important to know if you maintain databases outside Biotics that rely on </a:t>
            </a:r>
            <a:r>
              <a:rPr lang="en-US" err="1"/>
              <a:t>Elcode</a:t>
            </a:r>
            <a:endParaRPr lang="en-US"/>
          </a:p>
          <a:p>
            <a:r>
              <a:rPr lang="en-US"/>
              <a:t>USESA &amp; COSEWIC – rare but important to know</a:t>
            </a:r>
          </a:p>
          <a:p>
            <a:r>
              <a:rPr lang="en-US"/>
              <a:t>Global Rank – can be important to know</a:t>
            </a:r>
          </a:p>
          <a:p>
            <a:r>
              <a:rPr lang="en-US"/>
              <a:t>	open record (</a:t>
            </a:r>
            <a:r>
              <a:rPr lang="en-US" b="0" i="0" err="1">
                <a:solidFill>
                  <a:srgbClr val="444444"/>
                </a:solidFill>
                <a:effectLst/>
                <a:latin typeface="Calibri" panose="020F0502020204030204" pitchFamily="34" charset="0"/>
              </a:rPr>
              <a:t>Villosa</a:t>
            </a:r>
            <a:r>
              <a:rPr lang="en-US" b="0" i="0">
                <a:solidFill>
                  <a:srgbClr val="444444"/>
                </a:solidFill>
                <a:effectLst/>
                <a:latin typeface="Calibri" panose="020F0502020204030204" pitchFamily="34" charset="0"/>
              </a:rPr>
              <a:t> </a:t>
            </a:r>
            <a:r>
              <a:rPr lang="en-US" b="0" i="0" err="1">
                <a:solidFill>
                  <a:srgbClr val="444444"/>
                </a:solidFill>
                <a:effectLst/>
                <a:latin typeface="Calibri" panose="020F0502020204030204" pitchFamily="34" charset="0"/>
              </a:rPr>
              <a:t>fabalis</a:t>
            </a:r>
            <a:r>
              <a:rPr lang="en-US" b="0" i="0">
                <a:solidFill>
                  <a:srgbClr val="444444"/>
                </a:solidFill>
                <a:effectLst/>
                <a:latin typeface="Calibri" panose="020F0502020204030204" pitchFamily="34" charset="0"/>
              </a:rPr>
              <a:t>)</a:t>
            </a:r>
            <a:r>
              <a:rPr lang="en-US"/>
              <a:t>, link to EGR and EST to review and update local data if necessary</a:t>
            </a:r>
          </a:p>
          <a:p>
            <a:r>
              <a:rPr lang="en-US"/>
              <a:t>	can tell a lot just from the message (Amnicola </a:t>
            </a:r>
            <a:r>
              <a:rPr lang="en-US" err="1"/>
              <a:t>clarkei</a:t>
            </a:r>
            <a:r>
              <a:rPr lang="en-US"/>
              <a:t>: Q removal, Liatris </a:t>
            </a:r>
            <a:r>
              <a:rPr lang="en-US" err="1"/>
              <a:t>scariosa</a:t>
            </a:r>
            <a:r>
              <a:rPr lang="en-US"/>
              <a:t> and varieties: the ‘real’ change is to var. </a:t>
            </a:r>
            <a:r>
              <a:rPr lang="en-US" b="0" i="0" err="1">
                <a:solidFill>
                  <a:srgbClr val="444444"/>
                </a:solidFill>
                <a:effectLst/>
                <a:latin typeface="Calibri" panose="020F0502020204030204" pitchFamily="34" charset="0"/>
              </a:rPr>
              <a:t>nieuwlandii</a:t>
            </a:r>
            <a:r>
              <a:rPr lang="en-US"/>
              <a:t>)</a:t>
            </a:r>
          </a:p>
          <a:p>
            <a:r>
              <a:rPr lang="en-US"/>
              <a:t>	when there are changes in tax level – you get alerts for </a:t>
            </a:r>
            <a:r>
              <a:rPr lang="en-US" err="1"/>
              <a:t>Grank</a:t>
            </a:r>
            <a:r>
              <a:rPr lang="en-US"/>
              <a:t> and </a:t>
            </a:r>
            <a:r>
              <a:rPr lang="en-US" err="1"/>
              <a:t>Gname</a:t>
            </a:r>
            <a:r>
              <a:rPr lang="en-US"/>
              <a:t> changes</a:t>
            </a:r>
          </a:p>
          <a:p>
            <a:r>
              <a:rPr lang="en-US"/>
              <a:t>	could help to include </a:t>
            </a:r>
            <a:r>
              <a:rPr lang="en-US" err="1"/>
              <a:t>Gname</a:t>
            </a:r>
            <a:r>
              <a:rPr lang="en-US"/>
              <a:t> changes in this set (Eupatorium </a:t>
            </a:r>
            <a:r>
              <a:rPr lang="en-US" err="1"/>
              <a:t>subvenosum</a:t>
            </a:r>
            <a:r>
              <a:rPr lang="en-US"/>
              <a:t> and Asplenium </a:t>
            </a:r>
            <a:r>
              <a:rPr lang="en-US" err="1"/>
              <a:t>americanum</a:t>
            </a:r>
            <a:r>
              <a:rPr lang="en-US"/>
              <a:t>)</a:t>
            </a:r>
          </a:p>
          <a:p>
            <a:r>
              <a:rPr lang="en-US"/>
              <a:t>		– when level changes, </a:t>
            </a:r>
            <a:r>
              <a:rPr lang="en-US" err="1"/>
              <a:t>Gname</a:t>
            </a:r>
            <a:r>
              <a:rPr lang="en-US"/>
              <a:t> &amp; </a:t>
            </a:r>
            <a:r>
              <a:rPr lang="en-US" err="1"/>
              <a:t>Grank</a:t>
            </a:r>
            <a:r>
              <a:rPr lang="en-US"/>
              <a:t> change, </a:t>
            </a:r>
            <a:r>
              <a:rPr lang="en-US" err="1"/>
              <a:t>Gname</a:t>
            </a:r>
            <a:r>
              <a:rPr lang="en-US"/>
              <a:t> change important, rank may not really be changing</a:t>
            </a:r>
          </a:p>
          <a:p>
            <a:r>
              <a:rPr lang="en-US"/>
              <a:t>		- open details to see if local </a:t>
            </a:r>
            <a:r>
              <a:rPr lang="en-US" err="1"/>
              <a:t>Sname</a:t>
            </a:r>
            <a:r>
              <a:rPr lang="en-US"/>
              <a:t> matches </a:t>
            </a:r>
            <a:r>
              <a:rPr lang="en-US" err="1"/>
              <a:t>Gname</a:t>
            </a:r>
            <a:r>
              <a:rPr lang="en-US"/>
              <a:t>; if not consider an update</a:t>
            </a:r>
          </a:p>
          <a:p>
            <a:r>
              <a:rPr lang="en-US"/>
              <a:t>Remaining Scientific Names</a:t>
            </a:r>
          </a:p>
          <a:p>
            <a:r>
              <a:rPr lang="en-US"/>
              <a:t>Re-activated EGT – rare, but for any reason, you decide to maintain an EST on an Inactive record, you need to know if it gets re-activated</a:t>
            </a:r>
          </a:p>
          <a:p>
            <a:r>
              <a:rPr lang="en-US"/>
              <a:t>Changes to Classification Status – can quickly review any changes to Standard (not much here) or Provisional (usually a nonstandard being reconsidered for Standard)</a:t>
            </a:r>
          </a:p>
          <a:p>
            <a:r>
              <a:rPr lang="en-US"/>
              <a:t>	The meat: Changes to Nonstandard</a:t>
            </a:r>
          </a:p>
        </p:txBody>
      </p:sp>
      <p:sp>
        <p:nvSpPr>
          <p:cNvPr id="4" name="Slide Number Placeholder 3"/>
          <p:cNvSpPr>
            <a:spLocks noGrp="1"/>
          </p:cNvSpPr>
          <p:nvPr>
            <p:ph type="sldNum" sz="quarter" idx="5"/>
          </p:nvPr>
        </p:nvSpPr>
        <p:spPr/>
        <p:txBody>
          <a:bodyPr/>
          <a:lstStyle/>
          <a:p>
            <a:fld id="{97C997D4-4EDE-4C76-83F4-74B21050555E}" type="slidenum">
              <a:rPr lang="en-US" smtClean="0"/>
              <a:t>14</a:t>
            </a:fld>
            <a:endParaRPr lang="en-US"/>
          </a:p>
        </p:txBody>
      </p:sp>
    </p:spTree>
    <p:extLst>
      <p:ext uri="{BB962C8B-B14F-4D97-AF65-F5344CB8AC3E}">
        <p14:creationId xmlns:p14="http://schemas.microsoft.com/office/powerpoint/2010/main" val="12398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Community EOs aren’t Explorer Pro – yet</a:t>
            </a:r>
          </a:p>
          <a:p>
            <a:endParaRPr lang="en-US"/>
          </a:p>
          <a:p>
            <a:r>
              <a:rPr lang="en-US"/>
              <a:t>Species and communities have some important differences here. Nonstandard communities aren’t an older classification – just a different classification. </a:t>
            </a:r>
          </a:p>
          <a:p>
            <a:endParaRPr lang="en-US"/>
          </a:p>
        </p:txBody>
      </p:sp>
      <p:sp>
        <p:nvSpPr>
          <p:cNvPr id="4" name="Slide Number Placeholder 3"/>
          <p:cNvSpPr>
            <a:spLocks noGrp="1"/>
          </p:cNvSpPr>
          <p:nvPr>
            <p:ph type="sldNum" sz="quarter" idx="5"/>
          </p:nvPr>
        </p:nvSpPr>
        <p:spPr/>
        <p:txBody>
          <a:bodyPr/>
          <a:lstStyle/>
          <a:p>
            <a:fld id="{97C997D4-4EDE-4C76-83F4-74B21050555E}" type="slidenum">
              <a:rPr lang="en-US" smtClean="0"/>
              <a:t>15</a:t>
            </a:fld>
            <a:endParaRPr lang="en-US"/>
          </a:p>
        </p:txBody>
      </p:sp>
    </p:spTree>
    <p:extLst>
      <p:ext uri="{BB962C8B-B14F-4D97-AF65-F5344CB8AC3E}">
        <p14:creationId xmlns:p14="http://schemas.microsoft.com/office/powerpoint/2010/main" val="403599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a:t>Show in Workbench</a:t>
            </a:r>
          </a:p>
          <a:p>
            <a:endParaRPr lang="en-US"/>
          </a:p>
          <a:p>
            <a:r>
              <a:rPr lang="en-US"/>
              <a:t>Hypothetical example where Aconitum </a:t>
            </a:r>
            <a:r>
              <a:rPr lang="en-US" err="1"/>
              <a:t>noveboracense</a:t>
            </a:r>
            <a:r>
              <a:rPr lang="en-US"/>
              <a:t> is divided into 2 species.</a:t>
            </a:r>
          </a:p>
          <a:p>
            <a:endParaRPr lang="en-US"/>
          </a:p>
          <a:p>
            <a:r>
              <a:rPr lang="en-US"/>
              <a:t>In central, we create records for the 2 new concepts and change the old concept to Nonstandard</a:t>
            </a:r>
          </a:p>
          <a:p>
            <a:endParaRPr lang="en-US"/>
          </a:p>
          <a:p>
            <a:r>
              <a:rPr lang="en-US"/>
              <a:t>We also enter the new concepts as successors of the old</a:t>
            </a:r>
          </a:p>
          <a:p>
            <a:endParaRPr lang="en-US"/>
          </a:p>
          <a:p>
            <a:r>
              <a:rPr lang="en-US"/>
              <a:t>The workbench lets you know about this if you have an EST on the Nonstandard – you get an alert.</a:t>
            </a:r>
          </a:p>
          <a:p>
            <a:r>
              <a:rPr lang="en-US"/>
              <a:t>From that alert you can see the successors, taxonomic comments, and if you open the record itself: termination comments (Lineage section).</a:t>
            </a:r>
          </a:p>
          <a:p>
            <a:endParaRPr lang="en-US"/>
          </a:p>
          <a:p>
            <a:r>
              <a:rPr lang="en-US"/>
              <a:t>We are still learning about how to document these as clearly as possible so you’ll know what to do.</a:t>
            </a:r>
          </a:p>
        </p:txBody>
      </p:sp>
      <p:sp>
        <p:nvSpPr>
          <p:cNvPr id="4" name="Slide Number Placeholder 3"/>
          <p:cNvSpPr>
            <a:spLocks noGrp="1"/>
          </p:cNvSpPr>
          <p:nvPr>
            <p:ph type="sldNum" sz="quarter" idx="5"/>
          </p:nvPr>
        </p:nvSpPr>
        <p:spPr/>
        <p:txBody>
          <a:bodyPr/>
          <a:lstStyle/>
          <a:p>
            <a:fld id="{97C997D4-4EDE-4C76-83F4-74B21050555E}" type="slidenum">
              <a:rPr lang="en-US" smtClean="0"/>
              <a:t>16</a:t>
            </a:fld>
            <a:endParaRPr lang="en-US"/>
          </a:p>
        </p:txBody>
      </p:sp>
    </p:spTree>
    <p:extLst>
      <p:ext uri="{BB962C8B-B14F-4D97-AF65-F5344CB8AC3E}">
        <p14:creationId xmlns:p14="http://schemas.microsoft.com/office/powerpoint/2010/main" val="2474156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a:t>Show in Workbench</a:t>
            </a:r>
          </a:p>
          <a:p>
            <a:endParaRPr lang="en-US"/>
          </a:p>
          <a:p>
            <a:r>
              <a:rPr lang="en-US"/>
              <a:t>Duplicate EGTs do get deleted.</a:t>
            </a:r>
          </a:p>
        </p:txBody>
      </p:sp>
      <p:sp>
        <p:nvSpPr>
          <p:cNvPr id="4" name="Slide Number Placeholder 3"/>
          <p:cNvSpPr>
            <a:spLocks noGrp="1"/>
          </p:cNvSpPr>
          <p:nvPr>
            <p:ph type="sldNum" sz="quarter" idx="5"/>
          </p:nvPr>
        </p:nvSpPr>
        <p:spPr/>
        <p:txBody>
          <a:bodyPr/>
          <a:lstStyle/>
          <a:p>
            <a:fld id="{97C997D4-4EDE-4C76-83F4-74B21050555E}" type="slidenum">
              <a:rPr lang="en-US" smtClean="0"/>
              <a:t>17</a:t>
            </a:fld>
            <a:endParaRPr lang="en-US"/>
          </a:p>
        </p:txBody>
      </p:sp>
    </p:spTree>
    <p:extLst>
      <p:ext uri="{BB962C8B-B14F-4D97-AF65-F5344CB8AC3E}">
        <p14:creationId xmlns:p14="http://schemas.microsoft.com/office/powerpoint/2010/main" val="314015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C997D4-4EDE-4C76-83F4-74B21050555E}" type="slidenum">
              <a:rPr lang="en-US" smtClean="0"/>
              <a:t>4</a:t>
            </a:fld>
            <a:endParaRPr lang="en-US"/>
          </a:p>
        </p:txBody>
      </p:sp>
    </p:spTree>
    <p:extLst>
      <p:ext uri="{BB962C8B-B14F-4D97-AF65-F5344CB8AC3E}">
        <p14:creationId xmlns:p14="http://schemas.microsoft.com/office/powerpoint/2010/main" val="208256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sections under Data Exchange in the Biotics5 Online Help, but it’s easier to get to the help from links in the WB which I’ll show.</a:t>
            </a:r>
          </a:p>
          <a:p>
            <a:r>
              <a:rPr lang="en-US"/>
              <a:t>Point out that at the top of the overview page there is a link to a 7 minute video that explains some of the things I’ll be skipping.</a:t>
            </a:r>
          </a:p>
        </p:txBody>
      </p:sp>
      <p:sp>
        <p:nvSpPr>
          <p:cNvPr id="4" name="Slide Number Placeholder 3"/>
          <p:cNvSpPr>
            <a:spLocks noGrp="1"/>
          </p:cNvSpPr>
          <p:nvPr>
            <p:ph type="sldNum" sz="quarter" idx="5"/>
          </p:nvPr>
        </p:nvSpPr>
        <p:spPr/>
        <p:txBody>
          <a:bodyPr/>
          <a:lstStyle/>
          <a:p>
            <a:fld id="{97C997D4-4EDE-4C76-83F4-74B21050555E}" type="slidenum">
              <a:rPr lang="en-US" smtClean="0"/>
              <a:t>5</a:t>
            </a:fld>
            <a:endParaRPr lang="en-US"/>
          </a:p>
        </p:txBody>
      </p:sp>
    </p:spTree>
    <p:extLst>
      <p:ext uri="{BB962C8B-B14F-4D97-AF65-F5344CB8AC3E}">
        <p14:creationId xmlns:p14="http://schemas.microsoft.com/office/powerpoint/2010/main" val="44193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rPr>
              <a:t>Move to WB to cover this (NY test)</a:t>
            </a:r>
          </a:p>
          <a:p>
            <a:endParaRPr lang="en-US" b="0">
              <a:solidFill>
                <a:srgbClr val="FF0000"/>
              </a:solidFill>
            </a:endParaRPr>
          </a:p>
          <a:p>
            <a:r>
              <a:rPr lang="en-US" b="1">
                <a:solidFill>
                  <a:srgbClr val="FF0000"/>
                </a:solidFill>
              </a:rPr>
              <a:t>Just cover Table, Name Cat, Alert Summary</a:t>
            </a:r>
          </a:p>
          <a:p>
            <a:endParaRPr lang="en-US" b="0">
              <a:solidFill>
                <a:srgbClr val="FF0000"/>
              </a:solidFill>
            </a:endParaRPr>
          </a:p>
        </p:txBody>
      </p:sp>
      <p:sp>
        <p:nvSpPr>
          <p:cNvPr id="4" name="Slide Number Placeholder 3"/>
          <p:cNvSpPr>
            <a:spLocks noGrp="1"/>
          </p:cNvSpPr>
          <p:nvPr>
            <p:ph type="sldNum" sz="quarter" idx="5"/>
          </p:nvPr>
        </p:nvSpPr>
        <p:spPr/>
        <p:txBody>
          <a:bodyPr/>
          <a:lstStyle/>
          <a:p>
            <a:fld id="{97C997D4-4EDE-4C76-83F4-74B21050555E}" type="slidenum">
              <a:rPr lang="en-US" smtClean="0"/>
              <a:t>6</a:t>
            </a:fld>
            <a:endParaRPr lang="en-US"/>
          </a:p>
        </p:txBody>
      </p:sp>
    </p:spTree>
    <p:extLst>
      <p:ext uri="{BB962C8B-B14F-4D97-AF65-F5344CB8AC3E}">
        <p14:creationId xmlns:p14="http://schemas.microsoft.com/office/powerpoint/2010/main" val="93641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Show in workbench: NY Test</a:t>
            </a:r>
          </a:p>
          <a:p>
            <a:endParaRPr lang="en-US"/>
          </a:p>
          <a:p>
            <a:pPr lvl="0"/>
            <a:r>
              <a:rPr lang="en-US"/>
              <a:t>Links: </a:t>
            </a:r>
            <a:r>
              <a:rPr lang="en-US">
                <a:latin typeface="Roboto Lt" pitchFamily="2" charset="0"/>
                <a:ea typeface="Roboto Lt" pitchFamily="2" charset="0"/>
              </a:rPr>
              <a:t>online Help, local records, dx report</a:t>
            </a:r>
          </a:p>
          <a:p>
            <a:endParaRPr lang="en-US"/>
          </a:p>
          <a:p>
            <a:r>
              <a:rPr lang="en-US"/>
              <a:t>Related Alerts - Some problems can cause a cascade of issues so there is more than one alert for what is really one problem. The detail window will tell you when there are alerts that are related and allow you to display them in the workbench by applying a filter.</a:t>
            </a:r>
          </a:p>
          <a:p>
            <a:r>
              <a:rPr lang="en-US"/>
              <a:t>***Scientific Name clash causes Element global update to fail</a:t>
            </a:r>
          </a:p>
          <a:p>
            <a:endParaRPr lang="en-US"/>
          </a:p>
          <a:p>
            <a:r>
              <a:rPr lang="en-US"/>
              <a:t>Comparison Table: Notifications – identical values – message has the old value</a:t>
            </a:r>
          </a:p>
          <a:p>
            <a:r>
              <a:rPr lang="en-US"/>
              <a:t>	Rejections/Errors – highlight different values, incoming records with no match have only 1 column for incoming values</a:t>
            </a:r>
          </a:p>
          <a:p>
            <a:r>
              <a:rPr lang="en-US"/>
              <a:t>Additional Information: global data: lineage, related standard [help with updates to classification]</a:t>
            </a:r>
          </a:p>
          <a:p>
            <a:r>
              <a:rPr lang="en-US"/>
              <a:t>	local EST: some data and LINK to open local record </a:t>
            </a:r>
          </a:p>
          <a:p>
            <a:endParaRPr lang="en-US"/>
          </a:p>
          <a:p>
            <a:r>
              <a:rPr lang="en-US" b="1"/>
              <a:t>Known issues with Detail window</a:t>
            </a:r>
            <a:r>
              <a:rPr lang="en-US"/>
              <a:t> – Some improvements resulted in breaking a few things in the detail window. Should be corrected by the end of March.</a:t>
            </a:r>
          </a:p>
          <a:p>
            <a:r>
              <a:rPr lang="en-US"/>
              <a:t>In Table:</a:t>
            </a:r>
          </a:p>
          <a:p>
            <a:r>
              <a:rPr lang="en-US"/>
              <a:t>--Label Global Rank (Review Date)</a:t>
            </a:r>
          </a:p>
          <a:p>
            <a:r>
              <a:rPr lang="en-US"/>
              <a:t> --should be Change Date</a:t>
            </a:r>
          </a:p>
          <a:p>
            <a:r>
              <a:rPr lang="en-US"/>
              <a:t>(value is Change Date)</a:t>
            </a:r>
          </a:p>
          <a:p>
            <a:endParaRPr lang="en-US"/>
          </a:p>
          <a:p>
            <a:r>
              <a:rPr lang="en-US"/>
              <a:t>Current Global Element box:</a:t>
            </a:r>
          </a:p>
          <a:p>
            <a:r>
              <a:rPr lang="en-US"/>
              <a:t>--Label "Predecessors" should be "Successors"</a:t>
            </a:r>
          </a:p>
          <a:p>
            <a:r>
              <a:rPr lang="en-US"/>
              <a:t>(values are Successors)</a:t>
            </a:r>
          </a:p>
          <a:p>
            <a:endParaRPr lang="en-US"/>
          </a:p>
          <a:p>
            <a:r>
              <a:rPr lang="en-US"/>
              <a:t>Current Subnational Element box:</a:t>
            </a:r>
          </a:p>
          <a:p>
            <a:r>
              <a:rPr lang="en-US"/>
              <a:t>Number of Element Occurrences</a:t>
            </a:r>
          </a:p>
          <a:p>
            <a:r>
              <a:rPr lang="en-US"/>
              <a:t>Number of Source Features</a:t>
            </a:r>
          </a:p>
          <a:p>
            <a:r>
              <a:rPr lang="en-US"/>
              <a:t>--number not being reported</a:t>
            </a:r>
          </a:p>
          <a:p>
            <a:endParaRPr lang="en-US"/>
          </a:p>
        </p:txBody>
      </p:sp>
      <p:sp>
        <p:nvSpPr>
          <p:cNvPr id="4" name="Slide Number Placeholder 3"/>
          <p:cNvSpPr>
            <a:spLocks noGrp="1"/>
          </p:cNvSpPr>
          <p:nvPr>
            <p:ph type="sldNum" sz="quarter" idx="5"/>
          </p:nvPr>
        </p:nvSpPr>
        <p:spPr/>
        <p:txBody>
          <a:bodyPr/>
          <a:lstStyle/>
          <a:p>
            <a:fld id="{97C997D4-4EDE-4C76-83F4-74B21050555E}" type="slidenum">
              <a:rPr lang="en-US" smtClean="0"/>
              <a:t>7</a:t>
            </a:fld>
            <a:endParaRPr lang="en-US"/>
          </a:p>
        </p:txBody>
      </p:sp>
    </p:spTree>
    <p:extLst>
      <p:ext uri="{BB962C8B-B14F-4D97-AF65-F5344CB8AC3E}">
        <p14:creationId xmlns:p14="http://schemas.microsoft.com/office/powerpoint/2010/main" val="228450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Show in Workbench</a:t>
            </a:r>
          </a:p>
        </p:txBody>
      </p:sp>
      <p:sp>
        <p:nvSpPr>
          <p:cNvPr id="4" name="Slide Number Placeholder 3"/>
          <p:cNvSpPr>
            <a:spLocks noGrp="1"/>
          </p:cNvSpPr>
          <p:nvPr>
            <p:ph type="sldNum" sz="quarter" idx="5"/>
          </p:nvPr>
        </p:nvSpPr>
        <p:spPr/>
        <p:txBody>
          <a:bodyPr/>
          <a:lstStyle/>
          <a:p>
            <a:fld id="{97C997D4-4EDE-4C76-83F4-74B21050555E}" type="slidenum">
              <a:rPr lang="en-US" smtClean="0"/>
              <a:t>8</a:t>
            </a:fld>
            <a:endParaRPr lang="en-US"/>
          </a:p>
        </p:txBody>
      </p:sp>
    </p:spTree>
    <p:extLst>
      <p:ext uri="{BB962C8B-B14F-4D97-AF65-F5344CB8AC3E}">
        <p14:creationId xmlns:p14="http://schemas.microsoft.com/office/powerpoint/2010/main" val="422682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Show in Workbench</a:t>
            </a:r>
          </a:p>
          <a:p>
            <a:endParaRPr lang="en-US"/>
          </a:p>
          <a:p>
            <a:r>
              <a:rPr lang="en-US"/>
              <a:t>Best way to find and solve problems with Scientific Name error: Search for it in Element Search</a:t>
            </a:r>
          </a:p>
          <a:p>
            <a:endParaRPr lang="en-US"/>
          </a:p>
          <a:p>
            <a:r>
              <a:rPr lang="en-US"/>
              <a:t>Reference – Open Ref – link to ESTs that use the ref. To replace ref: Search for either the other centrally </a:t>
            </a:r>
            <a:r>
              <a:rPr lang="en-US" err="1"/>
              <a:t>maint</a:t>
            </a:r>
            <a:r>
              <a:rPr lang="en-US"/>
              <a:t> reference – or better: create a locally </a:t>
            </a:r>
            <a:r>
              <a:rPr lang="en-US" err="1"/>
              <a:t>maint</a:t>
            </a:r>
            <a:r>
              <a:rPr lang="en-US"/>
              <a:t> ref to replace it</a:t>
            </a:r>
          </a:p>
          <a:p>
            <a:endParaRPr lang="en-US"/>
          </a:p>
          <a:p>
            <a:r>
              <a:rPr lang="en-US"/>
              <a:t>Confused? Too many records to swap? Request help from Central Help Desk</a:t>
            </a:r>
          </a:p>
        </p:txBody>
      </p:sp>
      <p:sp>
        <p:nvSpPr>
          <p:cNvPr id="4" name="Slide Number Placeholder 3"/>
          <p:cNvSpPr>
            <a:spLocks noGrp="1"/>
          </p:cNvSpPr>
          <p:nvPr>
            <p:ph type="sldNum" sz="quarter" idx="5"/>
          </p:nvPr>
        </p:nvSpPr>
        <p:spPr/>
        <p:txBody>
          <a:bodyPr/>
          <a:lstStyle/>
          <a:p>
            <a:fld id="{97C997D4-4EDE-4C76-83F4-74B21050555E}" type="slidenum">
              <a:rPr lang="en-US" smtClean="0"/>
              <a:t>9</a:t>
            </a:fld>
            <a:endParaRPr lang="en-US"/>
          </a:p>
        </p:txBody>
      </p:sp>
    </p:spTree>
    <p:extLst>
      <p:ext uri="{BB962C8B-B14F-4D97-AF65-F5344CB8AC3E}">
        <p14:creationId xmlns:p14="http://schemas.microsoft.com/office/powerpoint/2010/main" val="21239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Show in Workbench</a:t>
            </a:r>
          </a:p>
        </p:txBody>
      </p:sp>
      <p:sp>
        <p:nvSpPr>
          <p:cNvPr id="4" name="Slide Number Placeholder 3"/>
          <p:cNvSpPr>
            <a:spLocks noGrp="1"/>
          </p:cNvSpPr>
          <p:nvPr>
            <p:ph type="sldNum" sz="quarter" idx="5"/>
          </p:nvPr>
        </p:nvSpPr>
        <p:spPr/>
        <p:txBody>
          <a:bodyPr/>
          <a:lstStyle/>
          <a:p>
            <a:fld id="{97C997D4-4EDE-4C76-83F4-74B21050555E}" type="slidenum">
              <a:rPr lang="en-US" smtClean="0"/>
              <a:t>10</a:t>
            </a:fld>
            <a:endParaRPr lang="en-US"/>
          </a:p>
        </p:txBody>
      </p:sp>
    </p:spTree>
    <p:extLst>
      <p:ext uri="{BB962C8B-B14F-4D97-AF65-F5344CB8AC3E}">
        <p14:creationId xmlns:p14="http://schemas.microsoft.com/office/powerpoint/2010/main" val="206823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Show in Workbench</a:t>
            </a:r>
          </a:p>
        </p:txBody>
      </p:sp>
      <p:sp>
        <p:nvSpPr>
          <p:cNvPr id="4" name="Slide Number Placeholder 3"/>
          <p:cNvSpPr>
            <a:spLocks noGrp="1"/>
          </p:cNvSpPr>
          <p:nvPr>
            <p:ph type="sldNum" sz="quarter" idx="5"/>
          </p:nvPr>
        </p:nvSpPr>
        <p:spPr/>
        <p:txBody>
          <a:bodyPr/>
          <a:lstStyle/>
          <a:p>
            <a:fld id="{97C997D4-4EDE-4C76-83F4-74B21050555E}" type="slidenum">
              <a:rPr lang="en-US" smtClean="0"/>
              <a:t>11</a:t>
            </a:fld>
            <a:endParaRPr lang="en-US"/>
          </a:p>
        </p:txBody>
      </p:sp>
    </p:spTree>
    <p:extLst>
      <p:ext uri="{BB962C8B-B14F-4D97-AF65-F5344CB8AC3E}">
        <p14:creationId xmlns:p14="http://schemas.microsoft.com/office/powerpoint/2010/main" val="3901662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F26FD-77CE-406B-AE83-FCDE6248F4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05" y="11"/>
            <a:ext cx="12188370" cy="6857990"/>
          </a:xfrm>
          <a:prstGeom prst="rect">
            <a:avLst/>
          </a:prstGeom>
        </p:spPr>
      </p:pic>
      <p:pic>
        <p:nvPicPr>
          <p:cNvPr id="6" name="Picture 5">
            <a:extLst>
              <a:ext uri="{FF2B5EF4-FFF2-40B4-BE49-F238E27FC236}">
                <a16:creationId xmlns:a16="http://schemas.microsoft.com/office/drawing/2014/main" id="{6C5E8669-7AD3-5547-B099-45D22F4CAA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7881" y="4193081"/>
            <a:ext cx="6396218" cy="2465788"/>
          </a:xfrm>
          <a:prstGeom prst="rect">
            <a:avLst/>
          </a:prstGeom>
        </p:spPr>
      </p:pic>
    </p:spTree>
    <p:extLst>
      <p:ext uri="{BB962C8B-B14F-4D97-AF65-F5344CB8AC3E}">
        <p14:creationId xmlns:p14="http://schemas.microsoft.com/office/powerpoint/2010/main" val="317222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74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0905E6-702D-4649-B3D4-1054B97EC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4596" y="1699104"/>
            <a:ext cx="8293240" cy="3197104"/>
          </a:xfrm>
          <a:prstGeom prst="rect">
            <a:avLst/>
          </a:prstGeom>
        </p:spPr>
      </p:pic>
      <p:cxnSp>
        <p:nvCxnSpPr>
          <p:cNvPr id="4" name="Straight Connector 3">
            <a:extLst>
              <a:ext uri="{FF2B5EF4-FFF2-40B4-BE49-F238E27FC236}">
                <a16:creationId xmlns:a16="http://schemas.microsoft.com/office/drawing/2014/main" id="{6B6C7A89-8776-4CC8-97A7-C38D8D2CBBF7}"/>
              </a:ext>
            </a:extLst>
          </p:cNvPr>
          <p:cNvCxnSpPr>
            <a:cxnSpLocks/>
          </p:cNvCxnSpPr>
          <p:nvPr userDrawn="1"/>
        </p:nvCxnSpPr>
        <p:spPr>
          <a:xfrm flipH="1">
            <a:off x="222070" y="6552882"/>
            <a:ext cx="117182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97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66AFC-4994-8140-AFA7-B7427C8A02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7922" y="6278638"/>
            <a:ext cx="1504078" cy="579833"/>
          </a:xfrm>
          <a:prstGeom prst="rect">
            <a:avLst/>
          </a:prstGeom>
        </p:spPr>
      </p:pic>
      <p:cxnSp>
        <p:nvCxnSpPr>
          <p:cNvPr id="10" name="Straight Connector 9">
            <a:extLst>
              <a:ext uri="{FF2B5EF4-FFF2-40B4-BE49-F238E27FC236}">
                <a16:creationId xmlns:a16="http://schemas.microsoft.com/office/drawing/2014/main" id="{EEEB7EAE-F58D-40C2-AE22-FE1C69380EB0}"/>
              </a:ext>
            </a:extLst>
          </p:cNvPr>
          <p:cNvCxnSpPr>
            <a:cxnSpLocks/>
          </p:cNvCxnSpPr>
          <p:nvPr userDrawn="1"/>
        </p:nvCxnSpPr>
        <p:spPr>
          <a:xfrm flipH="1">
            <a:off x="222070" y="6552882"/>
            <a:ext cx="104658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3F9E0C1-8114-4FB4-BA71-1BF605993BD7}"/>
              </a:ext>
            </a:extLst>
          </p:cNvPr>
          <p:cNvSpPr>
            <a:spLocks noGrp="1"/>
          </p:cNvSpPr>
          <p:nvPr>
            <p:ph type="title"/>
          </p:nvPr>
        </p:nvSpPr>
        <p:spPr>
          <a:xfrm>
            <a:off x="1618508" y="1018268"/>
            <a:ext cx="8954984" cy="1325563"/>
          </a:xfrm>
          <a:prstGeom prst="rect">
            <a:avLst/>
          </a:prstGeom>
        </p:spPr>
        <p:txBody>
          <a:bodyPr/>
          <a:lstStyle>
            <a:lvl1pPr algn="ctr">
              <a:defRPr sz="6000" b="1">
                <a:latin typeface="+mj-lt"/>
              </a:defRPr>
            </a:lvl1pPr>
          </a:lstStyle>
          <a:p>
            <a:r>
              <a:rPr lang="en-US"/>
              <a:t>Click to edit Master title style</a:t>
            </a:r>
          </a:p>
        </p:txBody>
      </p:sp>
      <p:sp>
        <p:nvSpPr>
          <p:cNvPr id="11" name="Text Placeholder 10">
            <a:extLst>
              <a:ext uri="{FF2B5EF4-FFF2-40B4-BE49-F238E27FC236}">
                <a16:creationId xmlns:a16="http://schemas.microsoft.com/office/drawing/2014/main" id="{516DE280-9496-46E7-A191-0FAD0E7043F3}"/>
              </a:ext>
            </a:extLst>
          </p:cNvPr>
          <p:cNvSpPr>
            <a:spLocks noGrp="1"/>
          </p:cNvSpPr>
          <p:nvPr>
            <p:ph type="body" sz="quarter" idx="10" hasCustomPrompt="1"/>
          </p:nvPr>
        </p:nvSpPr>
        <p:spPr>
          <a:xfrm>
            <a:off x="2600696" y="3122827"/>
            <a:ext cx="6733309" cy="1325529"/>
          </a:xfrm>
          <a:prstGeom prst="rect">
            <a:avLst/>
          </a:prstGeom>
        </p:spPr>
        <p:txBody>
          <a:bodyPr/>
          <a:lstStyle>
            <a:lvl1pPr marL="0" indent="0" algn="ctr">
              <a:buNone/>
              <a:defRPr sz="2400">
                <a:latin typeface="+mj-lt"/>
              </a:defRPr>
            </a:lvl1pPr>
          </a:lstStyle>
          <a:p>
            <a:pPr lvl="0"/>
            <a:r>
              <a:rPr lang="en-US"/>
              <a:t>Subtitle</a:t>
            </a:r>
          </a:p>
        </p:txBody>
      </p:sp>
      <p:sp>
        <p:nvSpPr>
          <p:cNvPr id="12" name="Text Placeholder 10">
            <a:extLst>
              <a:ext uri="{FF2B5EF4-FFF2-40B4-BE49-F238E27FC236}">
                <a16:creationId xmlns:a16="http://schemas.microsoft.com/office/drawing/2014/main" id="{8E9861D7-8B18-4F92-8314-45F68E7114E1}"/>
              </a:ext>
            </a:extLst>
          </p:cNvPr>
          <p:cNvSpPr>
            <a:spLocks noGrp="1"/>
          </p:cNvSpPr>
          <p:nvPr>
            <p:ph type="body" sz="quarter" idx="11" hasCustomPrompt="1"/>
          </p:nvPr>
        </p:nvSpPr>
        <p:spPr>
          <a:xfrm>
            <a:off x="2600695" y="4175089"/>
            <a:ext cx="6733309" cy="1325529"/>
          </a:xfrm>
          <a:prstGeom prst="rect">
            <a:avLst/>
          </a:prstGeom>
        </p:spPr>
        <p:txBody>
          <a:bodyPr/>
          <a:lstStyle>
            <a:lvl1pPr marL="0" indent="0" algn="ctr">
              <a:buNone/>
              <a:defRPr sz="1600">
                <a:latin typeface="+mn-lt"/>
              </a:defRPr>
            </a:lvl1pPr>
          </a:lstStyle>
          <a:p>
            <a:pPr lvl="0"/>
            <a:r>
              <a:rPr lang="en-US"/>
              <a:t>Subtitle</a:t>
            </a:r>
          </a:p>
        </p:txBody>
      </p:sp>
    </p:spTree>
    <p:extLst>
      <p:ext uri="{BB962C8B-B14F-4D97-AF65-F5344CB8AC3E}">
        <p14:creationId xmlns:p14="http://schemas.microsoft.com/office/powerpoint/2010/main" val="25349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Just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BE845C-00C1-204B-BCD7-6D3577724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7922" y="6278638"/>
            <a:ext cx="1504078" cy="579833"/>
          </a:xfrm>
          <a:prstGeom prst="rect">
            <a:avLst/>
          </a:prstGeom>
        </p:spPr>
      </p:pic>
      <p:cxnSp>
        <p:nvCxnSpPr>
          <p:cNvPr id="9" name="Straight Connector 8">
            <a:extLst>
              <a:ext uri="{FF2B5EF4-FFF2-40B4-BE49-F238E27FC236}">
                <a16:creationId xmlns:a16="http://schemas.microsoft.com/office/drawing/2014/main" id="{36D84488-FB22-4943-B886-C1EB8746E1A9}"/>
              </a:ext>
            </a:extLst>
          </p:cNvPr>
          <p:cNvCxnSpPr>
            <a:cxnSpLocks/>
          </p:cNvCxnSpPr>
          <p:nvPr userDrawn="1"/>
        </p:nvCxnSpPr>
        <p:spPr>
          <a:xfrm flipH="1">
            <a:off x="222070" y="6552882"/>
            <a:ext cx="104658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D79B6BC-EBA2-4100-B6F2-7BB8C51EC288}"/>
              </a:ext>
            </a:extLst>
          </p:cNvPr>
          <p:cNvSpPr>
            <a:spLocks noGrp="1"/>
          </p:cNvSpPr>
          <p:nvPr>
            <p:ph type="title"/>
          </p:nvPr>
        </p:nvSpPr>
        <p:spPr>
          <a:xfrm>
            <a:off x="838200" y="365125"/>
            <a:ext cx="10515600" cy="1325563"/>
          </a:xfrm>
          <a:prstGeom prst="rect">
            <a:avLst/>
          </a:prstGeom>
        </p:spPr>
        <p:txBody>
          <a:bodyPr/>
          <a:lstStyle>
            <a:lvl1pPr>
              <a:defRPr b="1">
                <a:latin typeface="+mj-lt"/>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21C9CF7B-8325-4DEA-8251-83DDCC49FF53}"/>
              </a:ext>
            </a:extLst>
          </p:cNvPr>
          <p:cNvSpPr>
            <a:spLocks noGrp="1"/>
          </p:cNvSpPr>
          <p:nvPr>
            <p:ph type="body" sz="quarter" idx="10"/>
          </p:nvPr>
        </p:nvSpPr>
        <p:spPr>
          <a:xfrm>
            <a:off x="838200" y="1935163"/>
            <a:ext cx="10515600" cy="42846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88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13CFFE-7433-3C44-9A32-38E6E14730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7922" y="6278638"/>
            <a:ext cx="1504078" cy="579833"/>
          </a:xfrm>
          <a:prstGeom prst="rect">
            <a:avLst/>
          </a:prstGeom>
        </p:spPr>
      </p:pic>
      <p:cxnSp>
        <p:nvCxnSpPr>
          <p:cNvPr id="11" name="Straight Connector 10">
            <a:extLst>
              <a:ext uri="{FF2B5EF4-FFF2-40B4-BE49-F238E27FC236}">
                <a16:creationId xmlns:a16="http://schemas.microsoft.com/office/drawing/2014/main" id="{457CB405-3A45-4A7C-8279-2BDDCF76B308}"/>
              </a:ext>
            </a:extLst>
          </p:cNvPr>
          <p:cNvCxnSpPr>
            <a:cxnSpLocks/>
          </p:cNvCxnSpPr>
          <p:nvPr userDrawn="1"/>
        </p:nvCxnSpPr>
        <p:spPr>
          <a:xfrm flipH="1">
            <a:off x="222070" y="6552882"/>
            <a:ext cx="104658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6CC780D5-D988-46CB-94B5-4F2FF2DE48FC}"/>
              </a:ext>
            </a:extLst>
          </p:cNvPr>
          <p:cNvSpPr>
            <a:spLocks noGrp="1"/>
          </p:cNvSpPr>
          <p:nvPr>
            <p:ph type="title"/>
          </p:nvPr>
        </p:nvSpPr>
        <p:spPr>
          <a:xfrm>
            <a:off x="838200" y="365125"/>
            <a:ext cx="10515600" cy="1325563"/>
          </a:xfrm>
          <a:prstGeom prst="rect">
            <a:avLst/>
          </a:prstGeom>
        </p:spPr>
        <p:txBody>
          <a:bodyPr/>
          <a:lstStyle>
            <a:lvl1pPr>
              <a:defRPr sz="6000">
                <a:latin typeface="+mj-lt"/>
                <a:cs typeface="Arial" panose="020B0604020202020204" pitchFamily="34" charset="0"/>
              </a:defRPr>
            </a:lvl1pPr>
          </a:lstStyle>
          <a:p>
            <a:r>
              <a:rPr lang="en-US"/>
              <a:t>Click to edit Master title style</a:t>
            </a:r>
          </a:p>
        </p:txBody>
      </p:sp>
      <p:sp>
        <p:nvSpPr>
          <p:cNvPr id="18" name="Picture Placeholder 17">
            <a:extLst>
              <a:ext uri="{FF2B5EF4-FFF2-40B4-BE49-F238E27FC236}">
                <a16:creationId xmlns:a16="http://schemas.microsoft.com/office/drawing/2014/main" id="{784C276B-5B09-40B8-91EE-1BA04286955F}"/>
              </a:ext>
            </a:extLst>
          </p:cNvPr>
          <p:cNvSpPr>
            <a:spLocks noGrp="1"/>
          </p:cNvSpPr>
          <p:nvPr>
            <p:ph type="pic" sz="quarter" idx="11"/>
          </p:nvPr>
        </p:nvSpPr>
        <p:spPr>
          <a:xfrm>
            <a:off x="5590883" y="1484416"/>
            <a:ext cx="5984875" cy="3967321"/>
          </a:xfrm>
          <a:prstGeom prst="rect">
            <a:avLst/>
          </a:prstGeom>
        </p:spPr>
        <p:txBody>
          <a:bodyPr/>
          <a:lstStyle/>
          <a:p>
            <a:endParaRPr lang="en-US"/>
          </a:p>
        </p:txBody>
      </p:sp>
      <p:sp>
        <p:nvSpPr>
          <p:cNvPr id="3" name="Text Placeholder 2">
            <a:extLst>
              <a:ext uri="{FF2B5EF4-FFF2-40B4-BE49-F238E27FC236}">
                <a16:creationId xmlns:a16="http://schemas.microsoft.com/office/drawing/2014/main" id="{7E92B11C-9D24-42F6-B3AD-2B67F7825E62}"/>
              </a:ext>
            </a:extLst>
          </p:cNvPr>
          <p:cNvSpPr>
            <a:spLocks noGrp="1"/>
          </p:cNvSpPr>
          <p:nvPr>
            <p:ph type="body" sz="quarter" idx="13" hasCustomPrompt="1"/>
          </p:nvPr>
        </p:nvSpPr>
        <p:spPr>
          <a:xfrm>
            <a:off x="838200" y="2062640"/>
            <a:ext cx="4551363" cy="3400974"/>
          </a:xfrm>
          <a:prstGeom prst="rect">
            <a:avLst/>
          </a:prstGeom>
        </p:spPr>
        <p:txBody>
          <a:bodyPr/>
          <a:lstStyle>
            <a:lvl1pPr>
              <a:defRPr/>
            </a:lvl1pPr>
          </a:lstStyle>
          <a:p>
            <a:pPr lvl="0"/>
            <a:r>
              <a:rPr lang="en-US"/>
              <a:t>Bullet Points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3EF1F783-1405-49E1-AA46-B79E43113E2A}"/>
              </a:ext>
            </a:extLst>
          </p:cNvPr>
          <p:cNvSpPr>
            <a:spLocks noGrp="1"/>
          </p:cNvSpPr>
          <p:nvPr>
            <p:ph type="body" sz="quarter" idx="14" hasCustomPrompt="1"/>
          </p:nvPr>
        </p:nvSpPr>
        <p:spPr>
          <a:xfrm>
            <a:off x="5590883" y="5581650"/>
            <a:ext cx="5985167" cy="638175"/>
          </a:xfrm>
          <a:prstGeom prst="rect">
            <a:avLst/>
          </a:prstGeom>
        </p:spPr>
        <p:txBody>
          <a:bodyPr/>
          <a:lstStyle>
            <a:lvl1pPr marL="0" indent="0" algn="ctr">
              <a:buNone/>
              <a:defRPr lang="en-US" sz="2000" dirty="0" smtClean="0">
                <a:latin typeface="Calibri Light" panose="020F0302020204030204" pitchFamily="34" charset="0"/>
                <a:cs typeface="Calibri Light" panose="020F0302020204030204" pitchFamily="34" charset="0"/>
              </a:defRPr>
            </a:lvl1pPr>
          </a:lstStyle>
          <a:p>
            <a:pPr lvl="0"/>
            <a:r>
              <a:rPr lang="en-US"/>
              <a:t>Photo Caption</a:t>
            </a:r>
          </a:p>
        </p:txBody>
      </p:sp>
    </p:spTree>
    <p:extLst>
      <p:ext uri="{BB962C8B-B14F-4D97-AF65-F5344CB8AC3E}">
        <p14:creationId xmlns:p14="http://schemas.microsoft.com/office/powerpoint/2010/main" val="206846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AF1482-2DCB-1F48-8A8C-E622C846D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7922" y="6278638"/>
            <a:ext cx="1504078" cy="579833"/>
          </a:xfrm>
          <a:prstGeom prst="rect">
            <a:avLst/>
          </a:prstGeom>
        </p:spPr>
      </p:pic>
      <p:sp>
        <p:nvSpPr>
          <p:cNvPr id="2" name="Title 1">
            <a:extLst>
              <a:ext uri="{FF2B5EF4-FFF2-40B4-BE49-F238E27FC236}">
                <a16:creationId xmlns:a16="http://schemas.microsoft.com/office/drawing/2014/main" id="{2652BEB9-60B7-4D30-A960-D238CA44A9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Picture Placeholder 17">
            <a:extLst>
              <a:ext uri="{FF2B5EF4-FFF2-40B4-BE49-F238E27FC236}">
                <a16:creationId xmlns:a16="http://schemas.microsoft.com/office/drawing/2014/main" id="{7F5EFDB8-FC02-4799-9090-B93B16978DC8}"/>
              </a:ext>
            </a:extLst>
          </p:cNvPr>
          <p:cNvSpPr>
            <a:spLocks noGrp="1"/>
          </p:cNvSpPr>
          <p:nvPr>
            <p:ph type="pic" sz="quarter" idx="11"/>
          </p:nvPr>
        </p:nvSpPr>
        <p:spPr>
          <a:xfrm>
            <a:off x="838201" y="1621405"/>
            <a:ext cx="4974638" cy="3967321"/>
          </a:xfrm>
          <a:prstGeom prst="rect">
            <a:avLst/>
          </a:prstGeom>
        </p:spPr>
        <p:txBody>
          <a:bodyPr/>
          <a:lstStyle/>
          <a:p>
            <a:endParaRPr lang="en-US"/>
          </a:p>
        </p:txBody>
      </p:sp>
      <p:sp>
        <p:nvSpPr>
          <p:cNvPr id="4" name="Content Placeholder 15">
            <a:extLst>
              <a:ext uri="{FF2B5EF4-FFF2-40B4-BE49-F238E27FC236}">
                <a16:creationId xmlns:a16="http://schemas.microsoft.com/office/drawing/2014/main" id="{456F70E8-C033-4888-AF47-D7B4F1690EB5}"/>
              </a:ext>
            </a:extLst>
          </p:cNvPr>
          <p:cNvSpPr>
            <a:spLocks noGrp="1"/>
          </p:cNvSpPr>
          <p:nvPr>
            <p:ph sz="quarter" idx="12" hasCustomPrompt="1"/>
          </p:nvPr>
        </p:nvSpPr>
        <p:spPr>
          <a:xfrm>
            <a:off x="6555037" y="5627667"/>
            <a:ext cx="4551363" cy="865207"/>
          </a:xfrm>
          <a:prstGeom prst="rect">
            <a:avLst/>
          </a:prstGeom>
        </p:spPr>
        <p:txBody>
          <a:bodyPr/>
          <a:lstStyle>
            <a:lvl1pPr marL="0" indent="0" algn="ctr">
              <a:spcBef>
                <a:spcPts val="0"/>
              </a:spcBef>
              <a:buNone/>
              <a:defRPr sz="2000">
                <a:latin typeface="Calibri Light" panose="020F0302020204030204" pitchFamily="34" charset="0"/>
                <a:cs typeface="Calibri Light" panose="020F0302020204030204" pitchFamily="34" charset="0"/>
              </a:defRPr>
            </a:lvl1pPr>
            <a:lvl2pPr>
              <a:defRPr sz="2000"/>
            </a:lvl2pPr>
            <a:lvl3pPr>
              <a:defRPr sz="1800"/>
            </a:lvl3pPr>
            <a:lvl4pPr>
              <a:defRPr sz="1600"/>
            </a:lvl4pPr>
          </a:lstStyle>
          <a:p>
            <a:pPr lvl="0"/>
            <a:r>
              <a:rPr lang="en-US"/>
              <a:t>Photo caption</a:t>
            </a:r>
          </a:p>
        </p:txBody>
      </p:sp>
      <p:sp>
        <p:nvSpPr>
          <p:cNvPr id="5" name="Picture Placeholder 17">
            <a:extLst>
              <a:ext uri="{FF2B5EF4-FFF2-40B4-BE49-F238E27FC236}">
                <a16:creationId xmlns:a16="http://schemas.microsoft.com/office/drawing/2014/main" id="{4640CD93-A46A-423D-B81F-A0B707A2E0C2}"/>
              </a:ext>
            </a:extLst>
          </p:cNvPr>
          <p:cNvSpPr>
            <a:spLocks noGrp="1"/>
          </p:cNvSpPr>
          <p:nvPr>
            <p:ph type="pic" sz="quarter" idx="13"/>
          </p:nvPr>
        </p:nvSpPr>
        <p:spPr>
          <a:xfrm>
            <a:off x="6307638" y="1636816"/>
            <a:ext cx="5046162" cy="3967321"/>
          </a:xfrm>
          <a:prstGeom prst="rect">
            <a:avLst/>
          </a:prstGeom>
        </p:spPr>
        <p:txBody>
          <a:bodyPr/>
          <a:lstStyle/>
          <a:p>
            <a:endParaRPr lang="en-US"/>
          </a:p>
        </p:txBody>
      </p:sp>
      <p:sp>
        <p:nvSpPr>
          <p:cNvPr id="6" name="Content Placeholder 15">
            <a:extLst>
              <a:ext uri="{FF2B5EF4-FFF2-40B4-BE49-F238E27FC236}">
                <a16:creationId xmlns:a16="http://schemas.microsoft.com/office/drawing/2014/main" id="{1210AD22-4462-4E30-8CCF-A12E482A5060}"/>
              </a:ext>
            </a:extLst>
          </p:cNvPr>
          <p:cNvSpPr>
            <a:spLocks noGrp="1"/>
          </p:cNvSpPr>
          <p:nvPr>
            <p:ph sz="quarter" idx="14" hasCustomPrompt="1"/>
          </p:nvPr>
        </p:nvSpPr>
        <p:spPr>
          <a:xfrm>
            <a:off x="1049838" y="5627668"/>
            <a:ext cx="4551363" cy="865207"/>
          </a:xfrm>
          <a:prstGeom prst="rect">
            <a:avLst/>
          </a:prstGeom>
        </p:spPr>
        <p:txBody>
          <a:bodyPr/>
          <a:lstStyle>
            <a:lvl1pPr marL="0" indent="0" algn="ctr">
              <a:spcBef>
                <a:spcPts val="0"/>
              </a:spcBef>
              <a:buNone/>
              <a:defRPr sz="2000">
                <a:latin typeface="Calibri Light" panose="020F0302020204030204" pitchFamily="34" charset="0"/>
                <a:cs typeface="Calibri Light" panose="020F0302020204030204" pitchFamily="34" charset="0"/>
              </a:defRPr>
            </a:lvl1pPr>
            <a:lvl2pPr>
              <a:defRPr sz="2000"/>
            </a:lvl2pPr>
            <a:lvl3pPr>
              <a:defRPr sz="1800"/>
            </a:lvl3pPr>
            <a:lvl4pPr>
              <a:defRPr sz="1600"/>
            </a:lvl4pPr>
          </a:lstStyle>
          <a:p>
            <a:pPr lvl="0"/>
            <a:r>
              <a:rPr lang="en-US"/>
              <a:t>Photo caption</a:t>
            </a:r>
          </a:p>
        </p:txBody>
      </p:sp>
      <p:cxnSp>
        <p:nvCxnSpPr>
          <p:cNvPr id="8" name="Straight Connector 7">
            <a:extLst>
              <a:ext uri="{FF2B5EF4-FFF2-40B4-BE49-F238E27FC236}">
                <a16:creationId xmlns:a16="http://schemas.microsoft.com/office/drawing/2014/main" id="{44D0FD2B-0146-4E0B-B356-2DDC4BC50979}"/>
              </a:ext>
            </a:extLst>
          </p:cNvPr>
          <p:cNvCxnSpPr>
            <a:cxnSpLocks/>
          </p:cNvCxnSpPr>
          <p:nvPr userDrawn="1"/>
        </p:nvCxnSpPr>
        <p:spPr>
          <a:xfrm flipH="1">
            <a:off x="222070" y="6552882"/>
            <a:ext cx="104658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61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ne larg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196617-935F-A648-ACCB-F4143D1271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7922" y="6278638"/>
            <a:ext cx="1504078" cy="579833"/>
          </a:xfrm>
          <a:prstGeom prst="rect">
            <a:avLst/>
          </a:prstGeom>
        </p:spPr>
      </p:pic>
      <p:cxnSp>
        <p:nvCxnSpPr>
          <p:cNvPr id="13" name="Straight Connector 12">
            <a:extLst>
              <a:ext uri="{FF2B5EF4-FFF2-40B4-BE49-F238E27FC236}">
                <a16:creationId xmlns:a16="http://schemas.microsoft.com/office/drawing/2014/main" id="{A606DB9E-9E68-4DA4-8836-11C385D56268}"/>
              </a:ext>
            </a:extLst>
          </p:cNvPr>
          <p:cNvCxnSpPr>
            <a:cxnSpLocks/>
          </p:cNvCxnSpPr>
          <p:nvPr userDrawn="1"/>
        </p:nvCxnSpPr>
        <p:spPr>
          <a:xfrm flipH="1">
            <a:off x="222070" y="6552882"/>
            <a:ext cx="104658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28739B76-A3F1-4C24-B361-DE803B283333}"/>
              </a:ext>
            </a:extLst>
          </p:cNvPr>
          <p:cNvSpPr>
            <a:spLocks noGrp="1"/>
          </p:cNvSpPr>
          <p:nvPr>
            <p:ph type="pic" sz="quarter" idx="10"/>
          </p:nvPr>
        </p:nvSpPr>
        <p:spPr>
          <a:xfrm>
            <a:off x="2409129" y="438204"/>
            <a:ext cx="7754937" cy="5167312"/>
          </a:xfrm>
          <a:prstGeom prst="rect">
            <a:avLst/>
          </a:prstGeom>
        </p:spPr>
        <p:txBody>
          <a:bodyPr/>
          <a:lstStyle/>
          <a:p>
            <a:endParaRPr lang="en-US"/>
          </a:p>
        </p:txBody>
      </p:sp>
      <p:sp>
        <p:nvSpPr>
          <p:cNvPr id="9" name="Content Placeholder 15">
            <a:extLst>
              <a:ext uri="{FF2B5EF4-FFF2-40B4-BE49-F238E27FC236}">
                <a16:creationId xmlns:a16="http://schemas.microsoft.com/office/drawing/2014/main" id="{CB66A4F5-88C6-4B92-9DBF-F8AC5771032C}"/>
              </a:ext>
            </a:extLst>
          </p:cNvPr>
          <p:cNvSpPr>
            <a:spLocks noGrp="1"/>
          </p:cNvSpPr>
          <p:nvPr>
            <p:ph sz="quarter" idx="12" hasCustomPrompt="1"/>
          </p:nvPr>
        </p:nvSpPr>
        <p:spPr>
          <a:xfrm>
            <a:off x="4010915" y="5631674"/>
            <a:ext cx="4551363" cy="865207"/>
          </a:xfrm>
          <a:prstGeom prst="rect">
            <a:avLst/>
          </a:prstGeom>
        </p:spPr>
        <p:txBody>
          <a:bodyPr/>
          <a:lstStyle>
            <a:lvl1pPr marL="0" indent="0" algn="ctr">
              <a:spcBef>
                <a:spcPts val="0"/>
              </a:spcBef>
              <a:buNone/>
              <a:defRPr sz="1500">
                <a:latin typeface="Calibri Light" panose="020F0302020204030204" pitchFamily="34" charset="0"/>
                <a:cs typeface="Calibri Light" panose="020F0302020204030204" pitchFamily="34" charset="0"/>
              </a:defRPr>
            </a:lvl1pPr>
            <a:lvl2pPr>
              <a:defRPr sz="2000"/>
            </a:lvl2pPr>
            <a:lvl3pPr>
              <a:defRPr sz="1800"/>
            </a:lvl3pPr>
            <a:lvl4pPr>
              <a:defRPr sz="1600"/>
            </a:lvl4pPr>
          </a:lstStyle>
          <a:p>
            <a:pPr lvl="0"/>
            <a:r>
              <a:rPr lang="en-US"/>
              <a:t>Photo caption</a:t>
            </a:r>
          </a:p>
        </p:txBody>
      </p:sp>
    </p:spTree>
    <p:extLst>
      <p:ext uri="{BB962C8B-B14F-4D97-AF65-F5344CB8AC3E}">
        <p14:creationId xmlns:p14="http://schemas.microsoft.com/office/powerpoint/2010/main" val="18973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296FDB-575D-CA4D-BE98-2B5798244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7922" y="6278638"/>
            <a:ext cx="1504078" cy="579833"/>
          </a:xfrm>
          <a:prstGeom prst="rect">
            <a:avLst/>
          </a:prstGeom>
        </p:spPr>
      </p:pic>
      <p:cxnSp>
        <p:nvCxnSpPr>
          <p:cNvPr id="8" name="Straight Connector 7">
            <a:extLst>
              <a:ext uri="{FF2B5EF4-FFF2-40B4-BE49-F238E27FC236}">
                <a16:creationId xmlns:a16="http://schemas.microsoft.com/office/drawing/2014/main" id="{C307FA2C-C81A-41E0-8021-7308122C18A9}"/>
              </a:ext>
            </a:extLst>
          </p:cNvPr>
          <p:cNvCxnSpPr>
            <a:cxnSpLocks/>
          </p:cNvCxnSpPr>
          <p:nvPr userDrawn="1"/>
        </p:nvCxnSpPr>
        <p:spPr>
          <a:xfrm flipH="1">
            <a:off x="222070" y="6552882"/>
            <a:ext cx="104658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2">
            <a:extLst>
              <a:ext uri="{FF2B5EF4-FFF2-40B4-BE49-F238E27FC236}">
                <a16:creationId xmlns:a16="http://schemas.microsoft.com/office/drawing/2014/main" id="{D9A16EA4-D9B4-4B21-8093-2F8C04E8C1E8}"/>
              </a:ext>
            </a:extLst>
          </p:cNvPr>
          <p:cNvSpPr>
            <a:spLocks noGrp="1"/>
          </p:cNvSpPr>
          <p:nvPr>
            <p:ph type="pic" sz="quarter" idx="10"/>
          </p:nvPr>
        </p:nvSpPr>
        <p:spPr>
          <a:xfrm>
            <a:off x="900963" y="604460"/>
            <a:ext cx="2596306" cy="3889457"/>
          </a:xfrm>
          <a:prstGeom prst="rect">
            <a:avLst/>
          </a:prstGeom>
        </p:spPr>
        <p:txBody>
          <a:bodyPr/>
          <a:lstStyle/>
          <a:p>
            <a:endParaRPr lang="en-US"/>
          </a:p>
        </p:txBody>
      </p:sp>
      <p:sp>
        <p:nvSpPr>
          <p:cNvPr id="2" name="Title 1">
            <a:extLst>
              <a:ext uri="{FF2B5EF4-FFF2-40B4-BE49-F238E27FC236}">
                <a16:creationId xmlns:a16="http://schemas.microsoft.com/office/drawing/2014/main" id="{9460993E-A1EB-4808-B728-5F721B655F8F}"/>
              </a:ext>
            </a:extLst>
          </p:cNvPr>
          <p:cNvSpPr>
            <a:spLocks noGrp="1"/>
          </p:cNvSpPr>
          <p:nvPr>
            <p:ph type="title" hasCustomPrompt="1"/>
          </p:nvPr>
        </p:nvSpPr>
        <p:spPr>
          <a:xfrm>
            <a:off x="4190428" y="604460"/>
            <a:ext cx="6817998" cy="1022460"/>
          </a:xfrm>
          <a:prstGeom prst="rect">
            <a:avLst/>
          </a:prstGeom>
        </p:spPr>
        <p:txBody>
          <a:bodyPr/>
          <a:lstStyle>
            <a:lvl1pPr>
              <a:defRPr/>
            </a:lvl1pPr>
          </a:lstStyle>
          <a:p>
            <a:r>
              <a:rPr lang="en-US"/>
              <a:t>Author Name</a:t>
            </a:r>
          </a:p>
        </p:txBody>
      </p:sp>
      <p:sp>
        <p:nvSpPr>
          <p:cNvPr id="12" name="Text Placeholder 5">
            <a:extLst>
              <a:ext uri="{FF2B5EF4-FFF2-40B4-BE49-F238E27FC236}">
                <a16:creationId xmlns:a16="http://schemas.microsoft.com/office/drawing/2014/main" id="{3D682523-12DF-4E63-8209-1CAABFC23FF2}"/>
              </a:ext>
            </a:extLst>
          </p:cNvPr>
          <p:cNvSpPr>
            <a:spLocks noGrp="1"/>
          </p:cNvSpPr>
          <p:nvPr>
            <p:ph type="body" sz="quarter" idx="11" hasCustomPrompt="1"/>
          </p:nvPr>
        </p:nvSpPr>
        <p:spPr>
          <a:xfrm>
            <a:off x="4190427" y="1626921"/>
            <a:ext cx="6817997" cy="3051954"/>
          </a:xfrm>
          <a:prstGeom prst="rect">
            <a:avLst/>
          </a:prstGeom>
        </p:spPr>
        <p:txBody>
          <a:bodyPr/>
          <a:lstStyle>
            <a:lvl1pPr marL="0" indent="0">
              <a:buNone/>
              <a:defRPr sz="2400">
                <a:latin typeface="+mn-lt"/>
              </a:defRPr>
            </a:lvl1pPr>
            <a:lvl2pPr>
              <a:defRPr sz="2000"/>
            </a:lvl2pPr>
          </a:lstStyle>
          <a:p>
            <a:pPr lvl="0"/>
            <a:r>
              <a:rPr lang="en-US"/>
              <a:t>Author Information</a:t>
            </a:r>
          </a:p>
        </p:txBody>
      </p:sp>
    </p:spTree>
    <p:extLst>
      <p:ext uri="{BB962C8B-B14F-4D97-AF65-F5344CB8AC3E}">
        <p14:creationId xmlns:p14="http://schemas.microsoft.com/office/powerpoint/2010/main" val="36649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D0A5A2-8DDD-BC44-BB75-96C1BAD5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7922" y="6278638"/>
            <a:ext cx="1504078" cy="579833"/>
          </a:xfrm>
          <a:prstGeom prst="rect">
            <a:avLst/>
          </a:prstGeom>
        </p:spPr>
      </p:pic>
      <p:cxnSp>
        <p:nvCxnSpPr>
          <p:cNvPr id="4" name="Straight Connector 3">
            <a:extLst>
              <a:ext uri="{FF2B5EF4-FFF2-40B4-BE49-F238E27FC236}">
                <a16:creationId xmlns:a16="http://schemas.microsoft.com/office/drawing/2014/main" id="{CD41DB38-E85B-4F49-BE8E-6070487DE3B5}"/>
              </a:ext>
            </a:extLst>
          </p:cNvPr>
          <p:cNvCxnSpPr>
            <a:cxnSpLocks/>
          </p:cNvCxnSpPr>
          <p:nvPr userDrawn="1"/>
        </p:nvCxnSpPr>
        <p:spPr>
          <a:xfrm flipH="1">
            <a:off x="222070" y="6552882"/>
            <a:ext cx="104658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18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D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16339"/>
      </p:ext>
    </p:extLst>
  </p:cSld>
  <p:clrMap bg1="lt1" tx1="dk1" bg2="lt2" tx2="dk2" accent1="accent1" accent2="accent2" accent3="accent3" accent4="accent4" accent5="accent5" accent6="accent6" hlink="hlink" folHlink="folHlink"/>
  <p:sldLayoutIdLst>
    <p:sldLayoutId id="2147483658" r:id="rId1"/>
    <p:sldLayoutId id="2147483655" r:id="rId2"/>
    <p:sldLayoutId id="2147483649" r:id="rId3"/>
    <p:sldLayoutId id="2147483650" r:id="rId4"/>
    <p:sldLayoutId id="2147483651" r:id="rId5"/>
    <p:sldLayoutId id="2147483657" r:id="rId6"/>
    <p:sldLayoutId id="2147483653" r:id="rId7"/>
    <p:sldLayoutId id="2147483654" r:id="rId8"/>
    <p:sldLayoutId id="2147483656"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mailto:Biotics@natureserve.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15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57647" y="1332411"/>
            <a:ext cx="10842170" cy="2429692"/>
          </a:xfrm>
          <a:prstGeom prst="rect">
            <a:avLst/>
          </a:prstGeom>
        </p:spPr>
        <p:txBody>
          <a:bodyPr/>
          <a:lstStyle/>
          <a:p>
            <a:pPr marL="0" indent="0">
              <a:lnSpc>
                <a:spcPct val="100000"/>
              </a:lnSpc>
              <a:spcBef>
                <a:spcPts val="600"/>
              </a:spcBef>
              <a:buNone/>
            </a:pPr>
            <a:r>
              <a:rPr lang="en-US" sz="2000" b="1">
                <a:solidFill>
                  <a:srgbClr val="FFFF00"/>
                </a:solidFill>
                <a:latin typeface="Roboto Lt" pitchFamily="2" charset="0"/>
                <a:ea typeface="Roboto Lt" pitchFamily="2" charset="0"/>
              </a:rPr>
              <a:t>Scientific Name Clash</a:t>
            </a:r>
            <a:r>
              <a:rPr lang="en-US" sz="2000">
                <a:latin typeface="Roboto Lt" pitchFamily="2" charset="0"/>
                <a:ea typeface="Roboto Lt" pitchFamily="2" charset="0"/>
              </a:rPr>
              <a:t> </a:t>
            </a:r>
          </a:p>
          <a:p>
            <a:pPr marL="0" indent="0">
              <a:lnSpc>
                <a:spcPct val="100000"/>
              </a:lnSpc>
              <a:spcBef>
                <a:spcPts val="600"/>
              </a:spcBef>
              <a:buNone/>
            </a:pPr>
            <a:r>
              <a:rPr lang="en-US" sz="2000">
                <a:latin typeface="Roboto Lt" pitchFamily="2" charset="0"/>
                <a:ea typeface="Roboto Lt" pitchFamily="2" charset="0"/>
              </a:rPr>
              <a:t>Central sent a new record with the same name and author as a record in your database</a:t>
            </a:r>
          </a:p>
          <a:p>
            <a:pPr marL="342900" indent="-342900">
              <a:lnSpc>
                <a:spcPct val="100000"/>
              </a:lnSpc>
              <a:spcBef>
                <a:spcPts val="600"/>
              </a:spcBef>
              <a:buFont typeface="+mj-lt"/>
              <a:buAutoNum type="arabicPeriod"/>
            </a:pPr>
            <a:r>
              <a:rPr lang="en-US" sz="2000">
                <a:latin typeface="Roboto Lt" pitchFamily="2" charset="0"/>
                <a:ea typeface="Roboto Lt" pitchFamily="2" charset="0"/>
              </a:rPr>
              <a:t>Search Element – include related names – for ESTs containing the clashing scientific name</a:t>
            </a:r>
          </a:p>
          <a:p>
            <a:pPr marL="342900" indent="-342900">
              <a:lnSpc>
                <a:spcPct val="100000"/>
              </a:lnSpc>
              <a:spcBef>
                <a:spcPts val="600"/>
              </a:spcBef>
              <a:buFont typeface="+mj-lt"/>
              <a:buAutoNum type="arabicPeriod"/>
            </a:pPr>
            <a:r>
              <a:rPr lang="en-US" sz="2000">
                <a:latin typeface="Roboto Lt" pitchFamily="2" charset="0"/>
                <a:ea typeface="Roboto Lt" pitchFamily="2" charset="0"/>
              </a:rPr>
              <a:t>If none found: delete the local Scientific Name record</a:t>
            </a:r>
          </a:p>
          <a:p>
            <a:pPr marL="342900" indent="-342900">
              <a:lnSpc>
                <a:spcPct val="100000"/>
              </a:lnSpc>
              <a:spcBef>
                <a:spcPts val="600"/>
              </a:spcBef>
              <a:buFont typeface="+mj-lt"/>
              <a:buAutoNum type="arabicPeriod"/>
            </a:pPr>
            <a:r>
              <a:rPr lang="en-US" sz="2000">
                <a:latin typeface="Roboto Lt" pitchFamily="2" charset="0"/>
                <a:ea typeface="Roboto Lt" pitchFamily="2" charset="0"/>
              </a:rPr>
              <a:t>If found: Remove clashing scientific name from those ESTs</a:t>
            </a:r>
          </a:p>
          <a:p>
            <a:pPr marL="342900" indent="-342900">
              <a:lnSpc>
                <a:spcPct val="100000"/>
              </a:lnSpc>
              <a:spcBef>
                <a:spcPts val="600"/>
              </a:spcBef>
              <a:buFont typeface="+mj-lt"/>
              <a:buAutoNum type="arabicPeriod"/>
            </a:pPr>
            <a:r>
              <a:rPr lang="en-US" sz="2000">
                <a:latin typeface="Roboto Lt" pitchFamily="2" charset="0"/>
                <a:ea typeface="Roboto Lt" pitchFamily="2" charset="0"/>
              </a:rPr>
              <a:t>Delete the local Scientific Name</a:t>
            </a:r>
          </a:p>
          <a:p>
            <a:pPr marL="0" indent="0">
              <a:spcAft>
                <a:spcPts val="600"/>
              </a:spcAft>
              <a:buNone/>
            </a:pPr>
            <a:endParaRPr lang="en-US" sz="2000">
              <a:latin typeface="Roboto Lt" pitchFamily="2" charset="0"/>
              <a:ea typeface="Roboto Lt" pitchFamily="2" charset="0"/>
            </a:endParaRP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sz="4800" b="0"/>
              <a:t>Dealing with Scientific Name Errors</a:t>
            </a:r>
          </a:p>
        </p:txBody>
      </p:sp>
      <p:pic>
        <p:nvPicPr>
          <p:cNvPr id="5" name="Picture 4">
            <a:extLst>
              <a:ext uri="{FF2B5EF4-FFF2-40B4-BE49-F238E27FC236}">
                <a16:creationId xmlns:a16="http://schemas.microsoft.com/office/drawing/2014/main" id="{14F44383-ACD4-745C-9D6C-02B6204C33FE}"/>
              </a:ext>
            </a:extLst>
          </p:cNvPr>
          <p:cNvPicPr>
            <a:picLocks noChangeAspect="1"/>
          </p:cNvPicPr>
          <p:nvPr/>
        </p:nvPicPr>
        <p:blipFill>
          <a:blip r:embed="rId3"/>
          <a:stretch>
            <a:fillRect/>
          </a:stretch>
        </p:blipFill>
        <p:spPr>
          <a:xfrm>
            <a:off x="918028" y="3944982"/>
            <a:ext cx="10212054" cy="2304978"/>
          </a:xfrm>
          <a:prstGeom prst="rect">
            <a:avLst/>
          </a:prstGeom>
        </p:spPr>
      </p:pic>
    </p:spTree>
    <p:extLst>
      <p:ext uri="{BB962C8B-B14F-4D97-AF65-F5344CB8AC3E}">
        <p14:creationId xmlns:p14="http://schemas.microsoft.com/office/powerpoint/2010/main" val="372407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31520" y="1293221"/>
            <a:ext cx="9535886" cy="1841863"/>
          </a:xfrm>
          <a:prstGeom prst="rect">
            <a:avLst/>
          </a:prstGeom>
        </p:spPr>
        <p:txBody>
          <a:bodyPr/>
          <a:lstStyle/>
          <a:p>
            <a:pPr marL="0" indent="0">
              <a:lnSpc>
                <a:spcPct val="100000"/>
              </a:lnSpc>
              <a:spcBef>
                <a:spcPts val="600"/>
              </a:spcBef>
              <a:buNone/>
            </a:pPr>
            <a:r>
              <a:rPr lang="en-US" sz="2000" b="1">
                <a:solidFill>
                  <a:srgbClr val="FFFF00"/>
                </a:solidFill>
                <a:latin typeface="Roboto Lt" pitchFamily="2" charset="0"/>
                <a:ea typeface="Roboto Lt" pitchFamily="2" charset="0"/>
              </a:rPr>
              <a:t>Scientific Name Clash</a:t>
            </a:r>
            <a:r>
              <a:rPr lang="en-US" sz="2000">
                <a:latin typeface="Roboto Lt" pitchFamily="2" charset="0"/>
                <a:ea typeface="Roboto Lt" pitchFamily="2" charset="0"/>
              </a:rPr>
              <a:t> </a:t>
            </a:r>
          </a:p>
          <a:p>
            <a:pPr marL="342900" indent="-342900">
              <a:lnSpc>
                <a:spcPct val="100000"/>
              </a:lnSpc>
              <a:spcBef>
                <a:spcPts val="600"/>
              </a:spcBef>
              <a:buFont typeface="+mj-lt"/>
              <a:buAutoNum type="arabicPeriod" startAt="5"/>
            </a:pPr>
            <a:r>
              <a:rPr lang="en-US" sz="2000">
                <a:latin typeface="Roboto Lt" pitchFamily="2" charset="0"/>
                <a:ea typeface="Roboto Lt" pitchFamily="2" charset="0"/>
              </a:rPr>
              <a:t>In the Scientific Name alert:</a:t>
            </a:r>
          </a:p>
          <a:p>
            <a:pPr marL="457200" lvl="1" indent="0">
              <a:lnSpc>
                <a:spcPct val="100000"/>
              </a:lnSpc>
              <a:spcBef>
                <a:spcPts val="600"/>
              </a:spcBef>
              <a:buNone/>
            </a:pPr>
            <a:r>
              <a:rPr lang="en-US" sz="1600">
                <a:latin typeface="Roboto Lt" pitchFamily="2" charset="0"/>
                <a:ea typeface="Roboto Lt" pitchFamily="2" charset="0"/>
              </a:rPr>
              <a:t>Dismiss &amp; Exchange Again Later</a:t>
            </a:r>
          </a:p>
          <a:p>
            <a:pPr marL="457200" lvl="1" indent="0">
              <a:lnSpc>
                <a:spcPct val="100000"/>
              </a:lnSpc>
              <a:spcBef>
                <a:spcPts val="600"/>
              </a:spcBef>
              <a:buNone/>
            </a:pPr>
            <a:r>
              <a:rPr lang="en-US" sz="1600">
                <a:solidFill>
                  <a:schemeClr val="tx2"/>
                </a:solidFill>
                <a:latin typeface="Roboto Lt" pitchFamily="2" charset="0"/>
                <a:ea typeface="Roboto Lt" pitchFamily="2" charset="0"/>
              </a:rPr>
              <a:t>This will dismiss this alert and the alert it caused in the global synonym grid</a:t>
            </a:r>
          </a:p>
          <a:p>
            <a:pPr marL="342900" indent="-342900">
              <a:lnSpc>
                <a:spcPct val="100000"/>
              </a:lnSpc>
              <a:spcBef>
                <a:spcPts val="600"/>
              </a:spcBef>
              <a:buFont typeface="+mj-lt"/>
              <a:buAutoNum type="arabicPeriod" startAt="5"/>
            </a:pPr>
            <a:r>
              <a:rPr lang="en-US" sz="2000">
                <a:latin typeface="Roboto Lt" pitchFamily="2" charset="0"/>
                <a:ea typeface="Roboto Lt" pitchFamily="2" charset="0"/>
              </a:rPr>
              <a:t>After your next exchange you can re-add the Scientific Name to ESTs</a:t>
            </a:r>
          </a:p>
          <a:p>
            <a:pPr marL="0" indent="0">
              <a:spcAft>
                <a:spcPts val="600"/>
              </a:spcAft>
              <a:buNone/>
            </a:pPr>
            <a:endParaRPr lang="en-US">
              <a:latin typeface="Roboto Lt" pitchFamily="2" charset="0"/>
              <a:ea typeface="Roboto Lt" pitchFamily="2" charset="0"/>
            </a:endParaRP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6"/>
            <a:ext cx="10515600" cy="810532"/>
          </a:xfrm>
          <a:prstGeom prst="rect">
            <a:avLst/>
          </a:prstGeom>
        </p:spPr>
        <p:txBody>
          <a:bodyPr/>
          <a:lstStyle/>
          <a:p>
            <a:r>
              <a:rPr lang="en-US" sz="4800" b="0"/>
              <a:t>Dealing with Scientific Name Errors</a:t>
            </a:r>
          </a:p>
        </p:txBody>
      </p:sp>
      <p:pic>
        <p:nvPicPr>
          <p:cNvPr id="6" name="Picture 5">
            <a:extLst>
              <a:ext uri="{FF2B5EF4-FFF2-40B4-BE49-F238E27FC236}">
                <a16:creationId xmlns:a16="http://schemas.microsoft.com/office/drawing/2014/main" id="{A7E37A4B-5F2A-E086-BD10-0A64176E569D}"/>
              </a:ext>
            </a:extLst>
          </p:cNvPr>
          <p:cNvPicPr>
            <a:picLocks noChangeAspect="1"/>
          </p:cNvPicPr>
          <p:nvPr/>
        </p:nvPicPr>
        <p:blipFill>
          <a:blip r:embed="rId3"/>
          <a:stretch>
            <a:fillRect/>
          </a:stretch>
        </p:blipFill>
        <p:spPr>
          <a:xfrm>
            <a:off x="1946367" y="3231393"/>
            <a:ext cx="8190411" cy="3262282"/>
          </a:xfrm>
          <a:prstGeom prst="rect">
            <a:avLst/>
          </a:prstGeom>
        </p:spPr>
      </p:pic>
      <p:sp>
        <p:nvSpPr>
          <p:cNvPr id="4" name="Oval 3">
            <a:extLst>
              <a:ext uri="{FF2B5EF4-FFF2-40B4-BE49-F238E27FC236}">
                <a16:creationId xmlns:a16="http://schemas.microsoft.com/office/drawing/2014/main" id="{9217D55F-3315-5682-CFDD-9D395AC4B4B4}"/>
              </a:ext>
            </a:extLst>
          </p:cNvPr>
          <p:cNvSpPr/>
          <p:nvPr/>
        </p:nvSpPr>
        <p:spPr>
          <a:xfrm>
            <a:off x="5917475" y="4937761"/>
            <a:ext cx="2207622" cy="6008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83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679269" y="1240971"/>
            <a:ext cx="10737668" cy="992777"/>
          </a:xfrm>
          <a:prstGeom prst="rect">
            <a:avLst/>
          </a:prstGeom>
        </p:spPr>
        <p:txBody>
          <a:bodyPr/>
          <a:lstStyle/>
          <a:p>
            <a:pPr marL="0" indent="0">
              <a:lnSpc>
                <a:spcPct val="100000"/>
              </a:lnSpc>
              <a:spcBef>
                <a:spcPts val="600"/>
              </a:spcBef>
              <a:buNone/>
            </a:pPr>
            <a:r>
              <a:rPr lang="en-US" sz="2000" b="1">
                <a:solidFill>
                  <a:srgbClr val="FFFF00"/>
                </a:solidFill>
                <a:latin typeface="Roboto Lt" pitchFamily="2" charset="0"/>
                <a:ea typeface="Roboto Lt" pitchFamily="2" charset="0"/>
              </a:rPr>
              <a:t>Reference Delete Error</a:t>
            </a:r>
            <a:r>
              <a:rPr lang="en-US" sz="2000" b="1">
                <a:latin typeface="Roboto Lt" pitchFamily="2" charset="0"/>
                <a:ea typeface="Roboto Lt" pitchFamily="2" charset="0"/>
              </a:rPr>
              <a:t> </a:t>
            </a:r>
          </a:p>
          <a:p>
            <a:pPr marL="0" indent="0">
              <a:lnSpc>
                <a:spcPct val="100000"/>
              </a:lnSpc>
              <a:spcBef>
                <a:spcPts val="600"/>
              </a:spcBef>
              <a:buNone/>
            </a:pPr>
            <a:r>
              <a:rPr lang="en-US" sz="2000">
                <a:latin typeface="Roboto Lt" pitchFamily="2" charset="0"/>
                <a:ea typeface="Roboto Lt" pitchFamily="2" charset="0"/>
              </a:rPr>
              <a:t>A central Reference record that is used in your EST was deleted</a:t>
            </a:r>
          </a:p>
          <a:p>
            <a:pPr marL="0" indent="0">
              <a:lnSpc>
                <a:spcPct val="100000"/>
              </a:lnSpc>
              <a:spcBef>
                <a:spcPts val="600"/>
              </a:spcBef>
              <a:buNone/>
            </a:pPr>
            <a:r>
              <a:rPr lang="en-US" sz="2000">
                <a:latin typeface="Roboto Lt" pitchFamily="2" charset="0"/>
                <a:ea typeface="Roboto Lt" pitchFamily="2" charset="0"/>
              </a:rPr>
              <a:t>	Usually duplicates a record used in many more records</a:t>
            </a: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849721"/>
          </a:xfrm>
          <a:prstGeom prst="rect">
            <a:avLst/>
          </a:prstGeom>
        </p:spPr>
        <p:txBody>
          <a:bodyPr/>
          <a:lstStyle/>
          <a:p>
            <a:r>
              <a:rPr lang="en-US" sz="4800" b="0"/>
              <a:t>Dealing with Reference Errors</a:t>
            </a:r>
          </a:p>
        </p:txBody>
      </p:sp>
      <p:pic>
        <p:nvPicPr>
          <p:cNvPr id="6" name="Picture 5">
            <a:extLst>
              <a:ext uri="{FF2B5EF4-FFF2-40B4-BE49-F238E27FC236}">
                <a16:creationId xmlns:a16="http://schemas.microsoft.com/office/drawing/2014/main" id="{9DA72944-10B5-1D8A-ECE5-3119AB4AEBFB}"/>
              </a:ext>
            </a:extLst>
          </p:cNvPr>
          <p:cNvPicPr>
            <a:picLocks noChangeAspect="1"/>
          </p:cNvPicPr>
          <p:nvPr/>
        </p:nvPicPr>
        <p:blipFill>
          <a:blip r:embed="rId3"/>
          <a:stretch>
            <a:fillRect/>
          </a:stretch>
        </p:blipFill>
        <p:spPr>
          <a:xfrm>
            <a:off x="580909" y="2373834"/>
            <a:ext cx="10966657" cy="1820155"/>
          </a:xfrm>
          <a:prstGeom prst="rect">
            <a:avLst/>
          </a:prstGeom>
        </p:spPr>
      </p:pic>
      <p:pic>
        <p:nvPicPr>
          <p:cNvPr id="8" name="Picture 7">
            <a:extLst>
              <a:ext uri="{FF2B5EF4-FFF2-40B4-BE49-F238E27FC236}">
                <a16:creationId xmlns:a16="http://schemas.microsoft.com/office/drawing/2014/main" id="{CA846C74-D958-F21E-93EA-0B22B17AD255}"/>
              </a:ext>
            </a:extLst>
          </p:cNvPr>
          <p:cNvPicPr>
            <a:picLocks noChangeAspect="1"/>
          </p:cNvPicPr>
          <p:nvPr/>
        </p:nvPicPr>
        <p:blipFill>
          <a:blip r:embed="rId4"/>
          <a:stretch>
            <a:fillRect/>
          </a:stretch>
        </p:blipFill>
        <p:spPr>
          <a:xfrm>
            <a:off x="1886812" y="4230885"/>
            <a:ext cx="8458972" cy="2249821"/>
          </a:xfrm>
          <a:prstGeom prst="rect">
            <a:avLst/>
          </a:prstGeom>
        </p:spPr>
      </p:pic>
      <p:sp>
        <p:nvSpPr>
          <p:cNvPr id="9" name="Oval 8">
            <a:extLst>
              <a:ext uri="{FF2B5EF4-FFF2-40B4-BE49-F238E27FC236}">
                <a16:creationId xmlns:a16="http://schemas.microsoft.com/office/drawing/2014/main" id="{D262E3A8-7474-162A-458C-D2EF4552E15C}"/>
              </a:ext>
            </a:extLst>
          </p:cNvPr>
          <p:cNvSpPr/>
          <p:nvPr/>
        </p:nvSpPr>
        <p:spPr>
          <a:xfrm>
            <a:off x="2873829" y="4702629"/>
            <a:ext cx="561702" cy="3265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32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679269" y="1240971"/>
            <a:ext cx="10737668" cy="992777"/>
          </a:xfrm>
          <a:prstGeom prst="rect">
            <a:avLst/>
          </a:prstGeom>
        </p:spPr>
        <p:txBody>
          <a:bodyPr/>
          <a:lstStyle/>
          <a:p>
            <a:pPr marL="0" indent="0">
              <a:lnSpc>
                <a:spcPct val="100000"/>
              </a:lnSpc>
              <a:spcBef>
                <a:spcPts val="600"/>
              </a:spcBef>
              <a:buNone/>
            </a:pPr>
            <a:r>
              <a:rPr lang="en-US" sz="2000" b="1">
                <a:solidFill>
                  <a:srgbClr val="FFFF00"/>
                </a:solidFill>
                <a:latin typeface="Roboto Lt" pitchFamily="2" charset="0"/>
                <a:ea typeface="Roboto Lt" pitchFamily="2" charset="0"/>
              </a:rPr>
              <a:t>Reference Delete Error</a:t>
            </a:r>
            <a:r>
              <a:rPr lang="en-US" sz="2000" b="1">
                <a:latin typeface="Roboto Lt" pitchFamily="2" charset="0"/>
                <a:ea typeface="Roboto Lt" pitchFamily="2" charset="0"/>
              </a:rPr>
              <a:t> </a:t>
            </a:r>
          </a:p>
          <a:p>
            <a:pPr marL="457200" indent="-457200" defTabSz="457200">
              <a:lnSpc>
                <a:spcPct val="100000"/>
              </a:lnSpc>
              <a:spcBef>
                <a:spcPts val="600"/>
              </a:spcBef>
              <a:buFont typeface="+mj-lt"/>
              <a:buAutoNum type="arabicPeriod"/>
            </a:pPr>
            <a:r>
              <a:rPr lang="en-US" sz="2000">
                <a:latin typeface="Roboto Lt" pitchFamily="2" charset="0"/>
                <a:ea typeface="Roboto Lt" pitchFamily="2" charset="0"/>
              </a:rPr>
              <a:t>Use Related Record Menu to find EST containing Reference</a:t>
            </a:r>
          </a:p>
          <a:p>
            <a:pPr marL="457200" indent="-457200" defTabSz="457200">
              <a:lnSpc>
                <a:spcPct val="100000"/>
              </a:lnSpc>
              <a:spcBef>
                <a:spcPts val="600"/>
              </a:spcBef>
              <a:buFont typeface="+mj-lt"/>
              <a:buAutoNum type="arabicPeriod"/>
            </a:pPr>
            <a:r>
              <a:rPr lang="en-US" sz="2000">
                <a:latin typeface="Roboto Lt" pitchFamily="2" charset="0"/>
                <a:ea typeface="Roboto Lt" pitchFamily="2" charset="0"/>
              </a:rPr>
              <a:t>Remove Reference</a:t>
            </a: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849721"/>
          </a:xfrm>
          <a:prstGeom prst="rect">
            <a:avLst/>
          </a:prstGeom>
        </p:spPr>
        <p:txBody>
          <a:bodyPr/>
          <a:lstStyle/>
          <a:p>
            <a:r>
              <a:rPr lang="en-US" sz="4800" b="0"/>
              <a:t>Dealing with Reference Errors</a:t>
            </a:r>
          </a:p>
        </p:txBody>
      </p:sp>
      <p:pic>
        <p:nvPicPr>
          <p:cNvPr id="5" name="Picture 4">
            <a:extLst>
              <a:ext uri="{FF2B5EF4-FFF2-40B4-BE49-F238E27FC236}">
                <a16:creationId xmlns:a16="http://schemas.microsoft.com/office/drawing/2014/main" id="{341D5808-1917-2829-1DBE-FAC51AA2D2F8}"/>
              </a:ext>
            </a:extLst>
          </p:cNvPr>
          <p:cNvPicPr>
            <a:picLocks noChangeAspect="1"/>
          </p:cNvPicPr>
          <p:nvPr/>
        </p:nvPicPr>
        <p:blipFill>
          <a:blip r:embed="rId3"/>
          <a:stretch>
            <a:fillRect/>
          </a:stretch>
        </p:blipFill>
        <p:spPr>
          <a:xfrm>
            <a:off x="208792" y="2559625"/>
            <a:ext cx="9222591" cy="2685877"/>
          </a:xfrm>
          <a:prstGeom prst="rect">
            <a:avLst/>
          </a:prstGeom>
          <a:ln w="19050">
            <a:solidFill>
              <a:schemeClr val="accent3">
                <a:lumMod val="50000"/>
              </a:schemeClr>
            </a:solidFill>
          </a:ln>
        </p:spPr>
      </p:pic>
      <p:pic>
        <p:nvPicPr>
          <p:cNvPr id="10" name="Picture 9">
            <a:extLst>
              <a:ext uri="{FF2B5EF4-FFF2-40B4-BE49-F238E27FC236}">
                <a16:creationId xmlns:a16="http://schemas.microsoft.com/office/drawing/2014/main" id="{CF9D30B3-AA97-3E86-96D7-25786D2A9E82}"/>
              </a:ext>
            </a:extLst>
          </p:cNvPr>
          <p:cNvPicPr>
            <a:picLocks noChangeAspect="1"/>
          </p:cNvPicPr>
          <p:nvPr/>
        </p:nvPicPr>
        <p:blipFill>
          <a:blip r:embed="rId4"/>
          <a:stretch>
            <a:fillRect/>
          </a:stretch>
        </p:blipFill>
        <p:spPr>
          <a:xfrm>
            <a:off x="6759589" y="2076995"/>
            <a:ext cx="5203514" cy="4251976"/>
          </a:xfrm>
          <a:prstGeom prst="rect">
            <a:avLst/>
          </a:prstGeom>
          <a:ln w="19050">
            <a:solidFill>
              <a:schemeClr val="accent3">
                <a:lumMod val="50000"/>
              </a:schemeClr>
            </a:solidFill>
          </a:ln>
        </p:spPr>
      </p:pic>
      <p:sp>
        <p:nvSpPr>
          <p:cNvPr id="11" name="TextBox 10">
            <a:extLst>
              <a:ext uri="{FF2B5EF4-FFF2-40B4-BE49-F238E27FC236}">
                <a16:creationId xmlns:a16="http://schemas.microsoft.com/office/drawing/2014/main" id="{2D38A5A2-7477-7739-DCA6-5DB152028078}"/>
              </a:ext>
            </a:extLst>
          </p:cNvPr>
          <p:cNvSpPr txBox="1"/>
          <p:nvPr/>
        </p:nvSpPr>
        <p:spPr>
          <a:xfrm>
            <a:off x="666206" y="5499462"/>
            <a:ext cx="6035039" cy="1015663"/>
          </a:xfrm>
          <a:prstGeom prst="rect">
            <a:avLst/>
          </a:prstGeom>
          <a:noFill/>
        </p:spPr>
        <p:txBody>
          <a:bodyPr wrap="square" rtlCol="0">
            <a:spAutoFit/>
          </a:bodyPr>
          <a:lstStyle/>
          <a:p>
            <a:pPr marL="457200" indent="-457200">
              <a:buFont typeface="+mj-lt"/>
              <a:buAutoNum type="arabicPeriod" startAt="3"/>
            </a:pPr>
            <a:r>
              <a:rPr lang="en-US" sz="2000"/>
              <a:t>Replace with a local copy or the central record this one duplicated</a:t>
            </a:r>
          </a:p>
          <a:p>
            <a:pPr marL="457200" indent="-457200">
              <a:buFont typeface="+mj-lt"/>
              <a:buAutoNum type="arabicPeriod" startAt="3"/>
            </a:pPr>
            <a:r>
              <a:rPr lang="en-US" sz="2000"/>
              <a:t>Dismiss Alert</a:t>
            </a:r>
          </a:p>
        </p:txBody>
      </p:sp>
    </p:spTree>
    <p:extLst>
      <p:ext uri="{BB962C8B-B14F-4D97-AF65-F5344CB8AC3E}">
        <p14:creationId xmlns:p14="http://schemas.microsoft.com/office/powerpoint/2010/main" val="250062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30" y="1602466"/>
            <a:ext cx="9333216" cy="4513262"/>
          </a:xfrm>
          <a:prstGeom prst="rect">
            <a:avLst/>
          </a:prstGeom>
        </p:spPr>
        <p:txBody>
          <a:bodyPr/>
          <a:lstStyle/>
          <a:p>
            <a:pPr marL="0" indent="0">
              <a:lnSpc>
                <a:spcPct val="100000"/>
              </a:lnSpc>
              <a:spcAft>
                <a:spcPts val="600"/>
              </a:spcAft>
              <a:buNone/>
            </a:pPr>
            <a:r>
              <a:rPr lang="en-US">
                <a:solidFill>
                  <a:srgbClr val="FFFF00"/>
                </a:solidFill>
                <a:latin typeface="Roboto Lt" pitchFamily="2" charset="0"/>
                <a:ea typeface="Roboto Lt" pitchFamily="2" charset="0"/>
              </a:rPr>
              <a:t>Filter by Alert Type: </a:t>
            </a:r>
            <a:r>
              <a:rPr lang="en-US" b="1">
                <a:solidFill>
                  <a:srgbClr val="FFFF00"/>
                </a:solidFill>
                <a:latin typeface="Roboto Lt" pitchFamily="2" charset="0"/>
                <a:ea typeface="Roboto Lt" pitchFamily="2" charset="0"/>
              </a:rPr>
              <a:t>Notifications</a:t>
            </a:r>
          </a:p>
          <a:p>
            <a:pPr marL="0" indent="0" defTabSz="457200">
              <a:lnSpc>
                <a:spcPct val="100000"/>
              </a:lnSpc>
              <a:spcAft>
                <a:spcPts val="600"/>
              </a:spcAft>
              <a:buNone/>
            </a:pPr>
            <a:r>
              <a:rPr lang="en-US">
                <a:solidFill>
                  <a:srgbClr val="FFFF00"/>
                </a:solidFill>
                <a:latin typeface="Roboto Lt" pitchFamily="2" charset="0"/>
                <a:ea typeface="Roboto Lt" pitchFamily="2" charset="0"/>
              </a:rPr>
              <a:t>	</a:t>
            </a:r>
            <a:r>
              <a:rPr lang="en-US">
                <a:solidFill>
                  <a:srgbClr val="00B050"/>
                </a:solidFill>
                <a:latin typeface="Roboto Lt" pitchFamily="2" charset="0"/>
                <a:ea typeface="Roboto Lt" pitchFamily="2" charset="0"/>
              </a:rPr>
              <a:t>Further group by </a:t>
            </a:r>
            <a:r>
              <a:rPr lang="en-US" b="1">
                <a:solidFill>
                  <a:srgbClr val="00B050"/>
                </a:solidFill>
                <a:latin typeface="Roboto Lt" pitchFamily="2" charset="0"/>
                <a:ea typeface="Roboto Lt" pitchFamily="2" charset="0"/>
              </a:rPr>
              <a:t>Alert Key</a:t>
            </a:r>
          </a:p>
          <a:p>
            <a:pPr marL="1371600" lvl="2" indent="-457200">
              <a:lnSpc>
                <a:spcPct val="100000"/>
              </a:lnSpc>
              <a:buFont typeface="+mj-lt"/>
              <a:buAutoNum type="arabicPeriod"/>
            </a:pPr>
            <a:r>
              <a:rPr lang="en-US" sz="2200">
                <a:latin typeface="Roboto Lt" pitchFamily="2" charset="0"/>
                <a:ea typeface="Roboto Lt" pitchFamily="2" charset="0"/>
              </a:rPr>
              <a:t>ELCODE</a:t>
            </a:r>
          </a:p>
          <a:p>
            <a:pPr marL="1371600" lvl="2" indent="-457200">
              <a:lnSpc>
                <a:spcPct val="100000"/>
              </a:lnSpc>
              <a:buFont typeface="+mj-lt"/>
              <a:buAutoNum type="arabicPeriod"/>
            </a:pPr>
            <a:r>
              <a:rPr lang="en-US" sz="2200">
                <a:latin typeface="Roboto Lt" pitchFamily="2" charset="0"/>
                <a:ea typeface="Roboto Lt" pitchFamily="2" charset="0"/>
              </a:rPr>
              <a:t>USESA (COSEWIC will be similar)</a:t>
            </a:r>
          </a:p>
          <a:p>
            <a:pPr marL="1371600" lvl="2" indent="-457200">
              <a:lnSpc>
                <a:spcPct val="100000"/>
              </a:lnSpc>
              <a:buFont typeface="+mj-lt"/>
              <a:buAutoNum type="arabicPeriod"/>
            </a:pPr>
            <a:r>
              <a:rPr lang="en-US" sz="2200">
                <a:latin typeface="Roboto Lt" pitchFamily="2" charset="0"/>
                <a:ea typeface="Roboto Lt" pitchFamily="2" charset="0"/>
              </a:rPr>
              <a:t>Global Rank</a:t>
            </a:r>
          </a:p>
          <a:p>
            <a:pPr marL="1371600" lvl="2" indent="-457200">
              <a:lnSpc>
                <a:spcPct val="100000"/>
              </a:lnSpc>
              <a:buFont typeface="+mj-lt"/>
              <a:buAutoNum type="arabicPeriod"/>
            </a:pPr>
            <a:r>
              <a:rPr lang="en-US" sz="2200">
                <a:latin typeface="Roboto Lt" pitchFamily="2" charset="0"/>
                <a:ea typeface="Roboto Lt" pitchFamily="2" charset="0"/>
              </a:rPr>
              <a:t>Global Scientific Name</a:t>
            </a:r>
          </a:p>
          <a:p>
            <a:pPr marL="1371600" lvl="2" indent="-457200">
              <a:lnSpc>
                <a:spcPct val="100000"/>
              </a:lnSpc>
              <a:buFont typeface="+mj-lt"/>
              <a:buAutoNum type="arabicPeriod"/>
            </a:pPr>
            <a:r>
              <a:rPr lang="en-US" sz="2200">
                <a:latin typeface="Roboto Lt" pitchFamily="2" charset="0"/>
                <a:ea typeface="Roboto Lt" pitchFamily="2" charset="0"/>
              </a:rPr>
              <a:t>Re-activated EGT</a:t>
            </a:r>
          </a:p>
          <a:p>
            <a:pPr marL="1371600" lvl="2" indent="-457200">
              <a:lnSpc>
                <a:spcPct val="100000"/>
              </a:lnSpc>
              <a:buFont typeface="+mj-lt"/>
              <a:buAutoNum type="arabicPeriod"/>
            </a:pPr>
            <a:r>
              <a:rPr lang="en-US" sz="2200">
                <a:latin typeface="Roboto Lt" pitchFamily="2" charset="0"/>
                <a:ea typeface="Roboto Lt" pitchFamily="2" charset="0"/>
              </a:rPr>
              <a:t>Classification Status </a:t>
            </a:r>
          </a:p>
          <a:p>
            <a:pPr lvl="3">
              <a:lnSpc>
                <a:spcPct val="100000"/>
              </a:lnSpc>
              <a:buFont typeface="Wingdings" panose="05000000000000000000" pitchFamily="2" charset="2"/>
              <a:buChar char="Ø"/>
            </a:pPr>
            <a:r>
              <a:rPr lang="en-US" sz="2000">
                <a:latin typeface="Roboto Lt" pitchFamily="2" charset="0"/>
                <a:ea typeface="Roboto Lt" pitchFamily="2" charset="0"/>
              </a:rPr>
              <a:t>Changes to Nonstandard</a:t>
            </a:r>
          </a:p>
          <a:p>
            <a:pPr>
              <a:spcAft>
                <a:spcPts val="600"/>
              </a:spcAft>
            </a:pPr>
            <a:endParaRPr lang="en-US">
              <a:latin typeface="Roboto Lt" pitchFamily="2" charset="0"/>
              <a:ea typeface="Roboto Lt" pitchFamily="2" charset="0"/>
            </a:endParaRPr>
          </a:p>
          <a:p>
            <a:pPr marL="0" indent="0">
              <a:spcAft>
                <a:spcPts val="600"/>
              </a:spcAft>
              <a:buNone/>
            </a:pPr>
            <a:endParaRPr lang="en-US">
              <a:latin typeface="Roboto Lt" pitchFamily="2" charset="0"/>
              <a:ea typeface="Roboto Lt" pitchFamily="2" charset="0"/>
            </a:endParaRPr>
          </a:p>
          <a:p>
            <a:pPr marL="0" indent="0">
              <a:spcAft>
                <a:spcPts val="600"/>
              </a:spcAft>
              <a:buNone/>
            </a:pPr>
            <a:endParaRPr lang="en-US">
              <a:latin typeface="Roboto Lt" pitchFamily="2" charset="0"/>
              <a:ea typeface="Roboto Lt" pitchFamily="2" charset="0"/>
            </a:endParaRP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sz="5400" b="0"/>
              <a:t>Using the Workbench Efficiently</a:t>
            </a:r>
          </a:p>
        </p:txBody>
      </p:sp>
    </p:spTree>
    <p:extLst>
      <p:ext uri="{BB962C8B-B14F-4D97-AF65-F5344CB8AC3E}">
        <p14:creationId xmlns:p14="http://schemas.microsoft.com/office/powerpoint/2010/main" val="887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30" y="2090056"/>
            <a:ext cx="8357170" cy="4025671"/>
          </a:xfrm>
          <a:prstGeom prst="rect">
            <a:avLst/>
          </a:prstGeom>
        </p:spPr>
        <p:txBody>
          <a:bodyPr anchor="ctr"/>
          <a:lstStyle/>
          <a:p>
            <a:pPr>
              <a:spcAft>
                <a:spcPts val="600"/>
              </a:spcAft>
            </a:pPr>
            <a:r>
              <a:rPr lang="en-US">
                <a:latin typeface="Roboto Lt" pitchFamily="2" charset="0"/>
                <a:ea typeface="Roboto Lt" pitchFamily="2" charset="0"/>
              </a:rPr>
              <a:t>Nonstandard elements are NOT on Explorer</a:t>
            </a:r>
          </a:p>
          <a:p>
            <a:pPr>
              <a:spcAft>
                <a:spcPts val="600"/>
              </a:spcAft>
            </a:pPr>
            <a:r>
              <a:rPr lang="en-US">
                <a:latin typeface="Roboto Lt" pitchFamily="2" charset="0"/>
                <a:ea typeface="Roboto Lt" pitchFamily="2" charset="0"/>
              </a:rPr>
              <a:t>EOs attached to Nonstandard elements are NOT on Explorer Pro</a:t>
            </a:r>
          </a:p>
          <a:p>
            <a:pPr>
              <a:spcAft>
                <a:spcPts val="600"/>
              </a:spcAft>
            </a:pPr>
            <a:r>
              <a:rPr lang="en-US">
                <a:latin typeface="Roboto Lt" pitchFamily="2" charset="0"/>
                <a:ea typeface="Roboto Lt" pitchFamily="2" charset="0"/>
              </a:rPr>
              <a:t>And on top of that, for species: </a:t>
            </a:r>
          </a:p>
          <a:p>
            <a:pPr marL="0" indent="0">
              <a:spcAft>
                <a:spcPts val="600"/>
              </a:spcAft>
              <a:buNone/>
            </a:pPr>
            <a:r>
              <a:rPr lang="en-US" i="1">
                <a:solidFill>
                  <a:srgbClr val="00B050"/>
                </a:solidFill>
                <a:latin typeface="Roboto Lt" pitchFamily="2" charset="0"/>
                <a:ea typeface="Roboto Lt" pitchFamily="2" charset="0"/>
              </a:rPr>
              <a:t>You probably accept the STANDARD treatment</a:t>
            </a:r>
          </a:p>
          <a:p>
            <a:pPr lvl="1">
              <a:spcAft>
                <a:spcPts val="600"/>
              </a:spcAft>
            </a:pPr>
            <a:r>
              <a:rPr lang="en-US" err="1">
                <a:latin typeface="Roboto Lt" pitchFamily="2" charset="0"/>
                <a:ea typeface="Roboto Lt" pitchFamily="2" charset="0"/>
              </a:rPr>
              <a:t>Nonstandards</a:t>
            </a:r>
            <a:r>
              <a:rPr lang="en-US">
                <a:latin typeface="Roboto Lt" pitchFamily="2" charset="0"/>
                <a:ea typeface="Roboto Lt" pitchFamily="2" charset="0"/>
              </a:rPr>
              <a:t> represent an older treatment</a:t>
            </a:r>
          </a:p>
          <a:p>
            <a:pPr lvl="1">
              <a:spcAft>
                <a:spcPts val="600"/>
              </a:spcAft>
            </a:pPr>
            <a:r>
              <a:rPr lang="en-US">
                <a:latin typeface="Roboto Lt" pitchFamily="2" charset="0"/>
                <a:ea typeface="Roboto Lt" pitchFamily="2" charset="0"/>
              </a:rPr>
              <a:t>the concept in your jurisdiction may not have changed</a:t>
            </a:r>
          </a:p>
          <a:p>
            <a:pPr lvl="1">
              <a:spcAft>
                <a:spcPts val="600"/>
              </a:spcAft>
            </a:pPr>
            <a:r>
              <a:rPr lang="en-US">
                <a:latin typeface="Roboto Lt" pitchFamily="2" charset="0"/>
                <a:ea typeface="Roboto Lt" pitchFamily="2" charset="0"/>
              </a:rPr>
              <a:t>moving your data to the standard may not even require a name change</a:t>
            </a: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b="0"/>
              <a:t>Why Do I Care about Changes to Nonstandard?</a:t>
            </a:r>
          </a:p>
        </p:txBody>
      </p:sp>
      <p:pic>
        <p:nvPicPr>
          <p:cNvPr id="5" name="Picture 4">
            <a:extLst>
              <a:ext uri="{FF2B5EF4-FFF2-40B4-BE49-F238E27FC236}">
                <a16:creationId xmlns:a16="http://schemas.microsoft.com/office/drawing/2014/main" id="{896C21D1-9BB7-1980-8D8B-ED8CE5ADEB71}"/>
              </a:ext>
            </a:extLst>
          </p:cNvPr>
          <p:cNvPicPr>
            <a:picLocks noChangeAspect="1"/>
          </p:cNvPicPr>
          <p:nvPr/>
        </p:nvPicPr>
        <p:blipFill>
          <a:blip r:embed="rId3"/>
          <a:stretch>
            <a:fillRect/>
          </a:stretch>
        </p:blipFill>
        <p:spPr>
          <a:xfrm>
            <a:off x="9214611" y="1713053"/>
            <a:ext cx="2029108" cy="828791"/>
          </a:xfrm>
          <a:prstGeom prst="rect">
            <a:avLst/>
          </a:prstGeom>
        </p:spPr>
      </p:pic>
      <p:pic>
        <p:nvPicPr>
          <p:cNvPr id="7" name="Picture 6">
            <a:extLst>
              <a:ext uri="{FF2B5EF4-FFF2-40B4-BE49-F238E27FC236}">
                <a16:creationId xmlns:a16="http://schemas.microsoft.com/office/drawing/2014/main" id="{8B3D89EC-C2B1-8AC9-CCBF-B146BCCDE352}"/>
              </a:ext>
            </a:extLst>
          </p:cNvPr>
          <p:cNvPicPr>
            <a:picLocks noChangeAspect="1"/>
          </p:cNvPicPr>
          <p:nvPr/>
        </p:nvPicPr>
        <p:blipFill>
          <a:blip r:embed="rId4"/>
          <a:stretch>
            <a:fillRect/>
          </a:stretch>
        </p:blipFill>
        <p:spPr>
          <a:xfrm>
            <a:off x="9214866" y="2953621"/>
            <a:ext cx="2067213" cy="895475"/>
          </a:xfrm>
          <a:prstGeom prst="rect">
            <a:avLst/>
          </a:prstGeom>
        </p:spPr>
      </p:pic>
      <p:sp>
        <p:nvSpPr>
          <p:cNvPr id="10" name="TextBox 9">
            <a:extLst>
              <a:ext uri="{FF2B5EF4-FFF2-40B4-BE49-F238E27FC236}">
                <a16:creationId xmlns:a16="http://schemas.microsoft.com/office/drawing/2014/main" id="{BEC4D391-2DE0-34F2-23F9-BA0A898586B5}"/>
              </a:ext>
            </a:extLst>
          </p:cNvPr>
          <p:cNvSpPr txBox="1"/>
          <p:nvPr/>
        </p:nvSpPr>
        <p:spPr>
          <a:xfrm>
            <a:off x="9614263" y="1345473"/>
            <a:ext cx="1567543" cy="1569660"/>
          </a:xfrm>
          <a:prstGeom prst="rect">
            <a:avLst/>
          </a:prstGeom>
          <a:noFill/>
        </p:spPr>
        <p:txBody>
          <a:bodyPr wrap="square" rtlCol="0">
            <a:spAutoFit/>
          </a:bodyPr>
          <a:lstStyle/>
          <a:p>
            <a:pPr algn="ctr"/>
            <a:r>
              <a:rPr lang="en-US" sz="9600">
                <a:solidFill>
                  <a:srgbClr val="FF0000"/>
                </a:solidFill>
                <a:latin typeface="Comic Sans MS" panose="030F0702030302020204" pitchFamily="66" charset="0"/>
              </a:rPr>
              <a:t>X</a:t>
            </a:r>
          </a:p>
        </p:txBody>
      </p:sp>
      <p:sp>
        <p:nvSpPr>
          <p:cNvPr id="11" name="TextBox 10">
            <a:extLst>
              <a:ext uri="{FF2B5EF4-FFF2-40B4-BE49-F238E27FC236}">
                <a16:creationId xmlns:a16="http://schemas.microsoft.com/office/drawing/2014/main" id="{EE4A2349-7C09-862A-8332-E8953C4B466C}"/>
              </a:ext>
            </a:extLst>
          </p:cNvPr>
          <p:cNvSpPr txBox="1"/>
          <p:nvPr/>
        </p:nvSpPr>
        <p:spPr>
          <a:xfrm>
            <a:off x="9505405" y="2621279"/>
            <a:ext cx="1567543" cy="1569660"/>
          </a:xfrm>
          <a:prstGeom prst="rect">
            <a:avLst/>
          </a:prstGeom>
          <a:noFill/>
        </p:spPr>
        <p:txBody>
          <a:bodyPr wrap="square" rtlCol="0">
            <a:spAutoFit/>
          </a:bodyPr>
          <a:lstStyle/>
          <a:p>
            <a:pPr algn="ctr"/>
            <a:r>
              <a:rPr lang="en-US" sz="9600">
                <a:solidFill>
                  <a:srgbClr val="FF0000"/>
                </a:solidFill>
                <a:latin typeface="Comic Sans MS" panose="030F0702030302020204" pitchFamily="66" charset="0"/>
              </a:rPr>
              <a:t>X</a:t>
            </a:r>
          </a:p>
        </p:txBody>
      </p:sp>
    </p:spTree>
    <p:extLst>
      <p:ext uri="{BB962C8B-B14F-4D97-AF65-F5344CB8AC3E}">
        <p14:creationId xmlns:p14="http://schemas.microsoft.com/office/powerpoint/2010/main" val="369694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4245429" y="1123406"/>
            <a:ext cx="7946571" cy="3056708"/>
          </a:xfrm>
          <a:prstGeom prst="rect">
            <a:avLst/>
          </a:prstGeom>
        </p:spPr>
        <p:txBody>
          <a:bodyPr anchor="t"/>
          <a:lstStyle/>
          <a:p>
            <a:pPr marL="0" indent="0">
              <a:lnSpc>
                <a:spcPct val="100000"/>
              </a:lnSpc>
              <a:spcBef>
                <a:spcPts val="600"/>
              </a:spcBef>
              <a:buNone/>
            </a:pPr>
            <a:r>
              <a:rPr lang="en-US" sz="2400" dirty="0">
                <a:latin typeface="Roboto Lt" pitchFamily="2" charset="0"/>
                <a:ea typeface="Roboto Lt" pitchFamily="2" charset="0"/>
              </a:rPr>
              <a:t>Example (fabricated)</a:t>
            </a:r>
          </a:p>
          <a:p>
            <a:pPr marL="0" indent="0">
              <a:lnSpc>
                <a:spcPct val="100000"/>
              </a:lnSpc>
              <a:spcBef>
                <a:spcPts val="600"/>
              </a:spcBef>
              <a:buNone/>
            </a:pPr>
            <a:r>
              <a:rPr lang="en-US" sz="2400" i="1" dirty="0">
                <a:latin typeface="Roboto Lt" pitchFamily="2" charset="0"/>
                <a:ea typeface="Roboto Lt" pitchFamily="2" charset="0"/>
              </a:rPr>
              <a:t>Aconitum </a:t>
            </a:r>
            <a:r>
              <a:rPr lang="en-US" sz="2400" i="1" dirty="0" err="1">
                <a:latin typeface="Roboto Lt" pitchFamily="2" charset="0"/>
                <a:ea typeface="Roboto Lt" pitchFamily="2" charset="0"/>
              </a:rPr>
              <a:t>noveboracense</a:t>
            </a:r>
            <a:endParaRPr lang="en-US" sz="2400" i="1" dirty="0">
              <a:latin typeface="Roboto Lt" pitchFamily="2" charset="0"/>
              <a:ea typeface="Roboto Lt" pitchFamily="2" charset="0"/>
            </a:endParaRPr>
          </a:p>
          <a:p>
            <a:pPr marL="0" indent="0">
              <a:lnSpc>
                <a:spcPct val="100000"/>
              </a:lnSpc>
              <a:spcBef>
                <a:spcPts val="600"/>
              </a:spcBef>
              <a:buNone/>
            </a:pPr>
            <a:r>
              <a:rPr lang="en-US" sz="2400" dirty="0">
                <a:latin typeface="Roboto Lt" pitchFamily="2" charset="0"/>
                <a:ea typeface="Roboto Lt" pitchFamily="2" charset="0"/>
              </a:rPr>
              <a:t>western populations distinguished as a separate species: </a:t>
            </a:r>
          </a:p>
          <a:p>
            <a:pPr marL="0" indent="0">
              <a:lnSpc>
                <a:spcPct val="100000"/>
              </a:lnSpc>
              <a:spcBef>
                <a:spcPts val="600"/>
              </a:spcBef>
              <a:buNone/>
            </a:pPr>
            <a:r>
              <a:rPr lang="en-US" sz="2400" i="1" dirty="0">
                <a:solidFill>
                  <a:srgbClr val="FFFF00"/>
                </a:solidFill>
                <a:latin typeface="Roboto Lt" pitchFamily="2" charset="0"/>
                <a:ea typeface="Roboto Lt" pitchFamily="2" charset="0"/>
              </a:rPr>
              <a:t>Aconitum </a:t>
            </a:r>
            <a:r>
              <a:rPr lang="en-US" sz="2400" i="1" dirty="0" err="1">
                <a:solidFill>
                  <a:srgbClr val="FFFF00"/>
                </a:solidFill>
                <a:latin typeface="Roboto Lt" pitchFamily="2" charset="0"/>
                <a:ea typeface="Roboto Lt" pitchFamily="2" charset="0"/>
              </a:rPr>
              <a:t>waterlooense</a:t>
            </a:r>
            <a:endParaRPr lang="en-US" sz="2400" i="1" dirty="0">
              <a:solidFill>
                <a:srgbClr val="FFFF00"/>
              </a:solidFill>
              <a:latin typeface="Roboto Lt" pitchFamily="2" charset="0"/>
              <a:ea typeface="Roboto Lt" pitchFamily="2" charset="0"/>
            </a:endParaRPr>
          </a:p>
          <a:p>
            <a:pPr marL="0" indent="0">
              <a:lnSpc>
                <a:spcPct val="100000"/>
              </a:lnSpc>
              <a:spcBef>
                <a:spcPts val="600"/>
              </a:spcBef>
              <a:buNone/>
            </a:pPr>
            <a:r>
              <a:rPr lang="en-US" sz="2400" dirty="0">
                <a:latin typeface="Roboto Lt" pitchFamily="2" charset="0"/>
                <a:ea typeface="Roboto Lt" pitchFamily="2" charset="0"/>
              </a:rPr>
              <a:t>eastern populations are now:</a:t>
            </a:r>
          </a:p>
          <a:p>
            <a:pPr marL="0" indent="0">
              <a:lnSpc>
                <a:spcPct val="100000"/>
              </a:lnSpc>
              <a:spcBef>
                <a:spcPts val="600"/>
              </a:spcBef>
              <a:buNone/>
            </a:pPr>
            <a:r>
              <a:rPr lang="en-US" sz="2400" dirty="0">
                <a:latin typeface="Roboto Lt" pitchFamily="2" charset="0"/>
                <a:ea typeface="Roboto Lt" pitchFamily="2" charset="0"/>
              </a:rPr>
              <a:t> </a:t>
            </a:r>
            <a:r>
              <a:rPr lang="en-US" sz="2400" i="1" dirty="0">
                <a:solidFill>
                  <a:srgbClr val="FFFF00"/>
                </a:solidFill>
                <a:latin typeface="Roboto Lt" pitchFamily="2" charset="0"/>
                <a:ea typeface="Roboto Lt" pitchFamily="2" charset="0"/>
              </a:rPr>
              <a:t>Aconitum </a:t>
            </a:r>
            <a:r>
              <a:rPr lang="en-US" sz="2400" i="1" dirty="0" err="1">
                <a:solidFill>
                  <a:srgbClr val="FFFF00"/>
                </a:solidFill>
                <a:latin typeface="Roboto Lt" pitchFamily="2" charset="0"/>
                <a:ea typeface="Roboto Lt" pitchFamily="2" charset="0"/>
              </a:rPr>
              <a:t>noveboracense</a:t>
            </a:r>
            <a:r>
              <a:rPr lang="en-US" sz="2400" dirty="0">
                <a:solidFill>
                  <a:srgbClr val="FFFF00"/>
                </a:solidFill>
                <a:latin typeface="Roboto Lt" pitchFamily="2" charset="0"/>
                <a:ea typeface="Roboto Lt" pitchFamily="2" charset="0"/>
              </a:rPr>
              <a:t> (</a:t>
            </a:r>
            <a:r>
              <a:rPr lang="en-US" sz="2400" dirty="0" err="1">
                <a:solidFill>
                  <a:srgbClr val="FFFF00"/>
                </a:solidFill>
                <a:latin typeface="Roboto Lt" pitchFamily="2" charset="0"/>
                <a:ea typeface="Roboto Lt" pitchFamily="2" charset="0"/>
              </a:rPr>
              <a:t>sensu</a:t>
            </a:r>
            <a:r>
              <a:rPr lang="en-US" sz="2400" dirty="0">
                <a:solidFill>
                  <a:srgbClr val="FFFF00"/>
                </a:solidFill>
                <a:latin typeface="Roboto Lt" pitchFamily="2" charset="0"/>
                <a:ea typeface="Roboto Lt" pitchFamily="2" charset="0"/>
              </a:rPr>
              <a:t> </a:t>
            </a:r>
            <a:r>
              <a:rPr lang="en-US" sz="2400" dirty="0" err="1">
                <a:solidFill>
                  <a:srgbClr val="FFFF00"/>
                </a:solidFill>
                <a:latin typeface="Roboto Lt" pitchFamily="2" charset="0"/>
                <a:ea typeface="Roboto Lt" pitchFamily="2" charset="0"/>
              </a:rPr>
              <a:t>stricto</a:t>
            </a:r>
            <a:r>
              <a:rPr lang="en-US" sz="2400" dirty="0">
                <a:solidFill>
                  <a:srgbClr val="FFFF00"/>
                </a:solidFill>
                <a:latin typeface="Roboto Lt" pitchFamily="2" charset="0"/>
                <a:ea typeface="Roboto Lt" pitchFamily="2" charset="0"/>
              </a:rPr>
              <a:t>)</a:t>
            </a: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6"/>
            <a:ext cx="10515600" cy="771344"/>
          </a:xfrm>
          <a:prstGeom prst="rect">
            <a:avLst/>
          </a:prstGeom>
        </p:spPr>
        <p:txBody>
          <a:bodyPr/>
          <a:lstStyle/>
          <a:p>
            <a:r>
              <a:rPr lang="en-US" b="0"/>
              <a:t>Dealing with </a:t>
            </a:r>
            <a:r>
              <a:rPr lang="en-US" b="0" err="1"/>
              <a:t>Nonstandards</a:t>
            </a:r>
            <a:endParaRPr lang="en-US" b="0"/>
          </a:p>
        </p:txBody>
      </p:sp>
      <p:pic>
        <p:nvPicPr>
          <p:cNvPr id="5" name="Picture 4">
            <a:extLst>
              <a:ext uri="{FF2B5EF4-FFF2-40B4-BE49-F238E27FC236}">
                <a16:creationId xmlns:a16="http://schemas.microsoft.com/office/drawing/2014/main" id="{D43D1805-4AE8-E8AC-A633-96A958034A02}"/>
              </a:ext>
            </a:extLst>
          </p:cNvPr>
          <p:cNvPicPr>
            <a:picLocks noChangeAspect="1"/>
          </p:cNvPicPr>
          <p:nvPr/>
        </p:nvPicPr>
        <p:blipFill>
          <a:blip r:embed="rId3"/>
          <a:stretch>
            <a:fillRect/>
          </a:stretch>
        </p:blipFill>
        <p:spPr>
          <a:xfrm>
            <a:off x="235130" y="1123532"/>
            <a:ext cx="3876264" cy="2925954"/>
          </a:xfrm>
          <a:prstGeom prst="rect">
            <a:avLst/>
          </a:prstGeom>
        </p:spPr>
      </p:pic>
      <p:pic>
        <p:nvPicPr>
          <p:cNvPr id="8" name="Picture 7">
            <a:extLst>
              <a:ext uri="{FF2B5EF4-FFF2-40B4-BE49-F238E27FC236}">
                <a16:creationId xmlns:a16="http://schemas.microsoft.com/office/drawing/2014/main" id="{9615FC71-24C5-9771-1991-1C3724755C62}"/>
              </a:ext>
            </a:extLst>
          </p:cNvPr>
          <p:cNvPicPr>
            <a:picLocks noChangeAspect="1"/>
          </p:cNvPicPr>
          <p:nvPr/>
        </p:nvPicPr>
        <p:blipFill>
          <a:blip r:embed="rId4"/>
          <a:stretch>
            <a:fillRect/>
          </a:stretch>
        </p:blipFill>
        <p:spPr>
          <a:xfrm>
            <a:off x="1929967" y="4242959"/>
            <a:ext cx="8802328" cy="2238687"/>
          </a:xfrm>
          <a:prstGeom prst="rect">
            <a:avLst/>
          </a:prstGeom>
        </p:spPr>
      </p:pic>
    </p:spTree>
    <p:extLst>
      <p:ext uri="{BB962C8B-B14F-4D97-AF65-F5344CB8AC3E}">
        <p14:creationId xmlns:p14="http://schemas.microsoft.com/office/powerpoint/2010/main" val="210394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30" y="1602466"/>
            <a:ext cx="9333216" cy="4513262"/>
          </a:xfrm>
          <a:prstGeom prst="rect">
            <a:avLst/>
          </a:prstGeom>
        </p:spPr>
        <p:txBody>
          <a:bodyPr/>
          <a:lstStyle/>
          <a:p>
            <a:pPr marL="0" indent="0">
              <a:lnSpc>
                <a:spcPct val="150000"/>
              </a:lnSpc>
              <a:spcAft>
                <a:spcPts val="600"/>
              </a:spcAft>
              <a:buNone/>
            </a:pPr>
            <a:r>
              <a:rPr lang="en-US">
                <a:solidFill>
                  <a:srgbClr val="FFFF00"/>
                </a:solidFill>
                <a:latin typeface="Roboto Lt" pitchFamily="2" charset="0"/>
                <a:ea typeface="Roboto Lt" pitchFamily="2" charset="0"/>
              </a:rPr>
              <a:t>Filter by Alert Type: </a:t>
            </a:r>
            <a:r>
              <a:rPr lang="en-US" b="1">
                <a:solidFill>
                  <a:srgbClr val="FFFF00"/>
                </a:solidFill>
                <a:latin typeface="Roboto Lt" pitchFamily="2" charset="0"/>
                <a:ea typeface="Roboto Lt" pitchFamily="2" charset="0"/>
              </a:rPr>
              <a:t>Rejections</a:t>
            </a:r>
          </a:p>
          <a:p>
            <a:pPr marL="914400" lvl="1" indent="-457200">
              <a:lnSpc>
                <a:spcPct val="150000"/>
              </a:lnSpc>
              <a:buFont typeface="+mj-lt"/>
              <a:buAutoNum type="arabicPeriod"/>
            </a:pPr>
            <a:r>
              <a:rPr lang="en-US">
                <a:latin typeface="Roboto Lt" pitchFamily="2" charset="0"/>
                <a:ea typeface="Roboto Lt" pitchFamily="2" charset="0"/>
              </a:rPr>
              <a:t>EGT Inactivated/Deleted – related EST</a:t>
            </a:r>
          </a:p>
          <a:p>
            <a:pPr lvl="2">
              <a:lnSpc>
                <a:spcPct val="100000"/>
              </a:lnSpc>
            </a:pPr>
            <a:r>
              <a:rPr lang="en-US">
                <a:latin typeface="Roboto Lt" pitchFamily="2" charset="0"/>
                <a:ea typeface="Roboto Lt" pitchFamily="2" charset="0"/>
              </a:rPr>
              <a:t>R01 EGT/</a:t>
            </a:r>
            <a:r>
              <a:rPr lang="en-US" err="1">
                <a:latin typeface="Roboto Lt" pitchFamily="2" charset="0"/>
                <a:ea typeface="Roboto Lt" pitchFamily="2" charset="0"/>
              </a:rPr>
              <a:t>ENT-Deletion;ESTExists</a:t>
            </a:r>
            <a:endParaRPr lang="en-US">
              <a:latin typeface="Roboto Lt" pitchFamily="2" charset="0"/>
              <a:ea typeface="Roboto Lt" pitchFamily="2" charset="0"/>
            </a:endParaRPr>
          </a:p>
          <a:p>
            <a:pPr lvl="2">
              <a:lnSpc>
                <a:spcPct val="100000"/>
              </a:lnSpc>
            </a:pPr>
            <a:r>
              <a:rPr lang="en-US">
                <a:latin typeface="Roboto Lt" pitchFamily="2" charset="0"/>
                <a:ea typeface="Roboto Lt" pitchFamily="2" charset="0"/>
              </a:rPr>
              <a:t>R03 </a:t>
            </a:r>
            <a:r>
              <a:rPr lang="en-US" err="1">
                <a:latin typeface="Roboto Lt" pitchFamily="2" charset="0"/>
                <a:ea typeface="Roboto Lt" pitchFamily="2" charset="0"/>
              </a:rPr>
              <a:t>EGT-Inactivated;ESTExists</a:t>
            </a:r>
            <a:endParaRPr lang="en-US">
              <a:latin typeface="Roboto Lt" pitchFamily="2" charset="0"/>
              <a:ea typeface="Roboto Lt" pitchFamily="2" charset="0"/>
            </a:endParaRPr>
          </a:p>
          <a:p>
            <a:pPr lvl="2">
              <a:lnSpc>
                <a:spcPct val="150000"/>
              </a:lnSpc>
              <a:buFont typeface="Wingdings" panose="05000000000000000000" pitchFamily="2" charset="2"/>
              <a:buChar char="Ø"/>
            </a:pPr>
            <a:r>
              <a:rPr lang="en-US">
                <a:latin typeface="Roboto Lt" pitchFamily="2" charset="0"/>
                <a:ea typeface="Roboto Lt" pitchFamily="2" charset="0"/>
              </a:rPr>
              <a:t> treat like a Change to Nonstandard Notification</a:t>
            </a:r>
          </a:p>
          <a:p>
            <a:pPr marL="914400" lvl="1" indent="-457200">
              <a:lnSpc>
                <a:spcPct val="150000"/>
              </a:lnSpc>
              <a:buFont typeface="+mj-lt"/>
              <a:buAutoNum type="arabicPeriod"/>
            </a:pPr>
            <a:r>
              <a:rPr lang="en-US">
                <a:latin typeface="Roboto Lt" pitchFamily="2" charset="0"/>
                <a:ea typeface="Roboto Lt" pitchFamily="2" charset="0"/>
              </a:rPr>
              <a:t>EGT Inactivated/Deleted – related MA</a:t>
            </a:r>
          </a:p>
          <a:p>
            <a:pPr lvl="2">
              <a:lnSpc>
                <a:spcPct val="100000"/>
              </a:lnSpc>
            </a:pPr>
            <a:r>
              <a:rPr lang="en-US">
                <a:latin typeface="Roboto Lt" pitchFamily="2" charset="0"/>
                <a:ea typeface="Roboto Lt" pitchFamily="2" charset="0"/>
              </a:rPr>
              <a:t>R02 EGT/</a:t>
            </a:r>
            <a:r>
              <a:rPr lang="en-US" err="1">
                <a:latin typeface="Roboto Lt" pitchFamily="2" charset="0"/>
                <a:ea typeface="Roboto Lt" pitchFamily="2" charset="0"/>
              </a:rPr>
              <a:t>ENT-Deletion;MAExists</a:t>
            </a:r>
            <a:endParaRPr lang="en-US">
              <a:latin typeface="Roboto Lt" pitchFamily="2" charset="0"/>
              <a:ea typeface="Roboto Lt" pitchFamily="2" charset="0"/>
            </a:endParaRPr>
          </a:p>
          <a:p>
            <a:pPr lvl="2">
              <a:lnSpc>
                <a:spcPct val="100000"/>
              </a:lnSpc>
            </a:pPr>
            <a:r>
              <a:rPr lang="en-US">
                <a:latin typeface="Roboto Lt" pitchFamily="2" charset="0"/>
                <a:ea typeface="Roboto Lt" pitchFamily="2" charset="0"/>
              </a:rPr>
              <a:t>R04 </a:t>
            </a:r>
            <a:r>
              <a:rPr lang="en-US" err="1">
                <a:latin typeface="Roboto Lt" pitchFamily="2" charset="0"/>
                <a:ea typeface="Roboto Lt" pitchFamily="2" charset="0"/>
              </a:rPr>
              <a:t>EGT-Inactivated;MAExists</a:t>
            </a:r>
            <a:endParaRPr lang="en-US">
              <a:latin typeface="Roboto Lt" pitchFamily="2" charset="0"/>
              <a:ea typeface="Roboto Lt" pitchFamily="2" charset="0"/>
            </a:endParaRPr>
          </a:p>
          <a:p>
            <a:pPr lvl="2">
              <a:lnSpc>
                <a:spcPct val="150000"/>
              </a:lnSpc>
              <a:buFont typeface="Wingdings" panose="05000000000000000000" pitchFamily="2" charset="2"/>
              <a:buChar char="Ø"/>
            </a:pPr>
            <a:r>
              <a:rPr lang="en-US">
                <a:latin typeface="Roboto Lt" pitchFamily="2" charset="0"/>
                <a:ea typeface="Roboto Lt" pitchFamily="2" charset="0"/>
              </a:rPr>
              <a:t> remove element from the Managed Area record</a:t>
            </a:r>
          </a:p>
          <a:p>
            <a:pPr>
              <a:lnSpc>
                <a:spcPct val="150000"/>
              </a:lnSpc>
              <a:spcAft>
                <a:spcPts val="600"/>
              </a:spcAft>
            </a:pPr>
            <a:endParaRPr lang="en-US">
              <a:latin typeface="Roboto Lt" pitchFamily="2" charset="0"/>
              <a:ea typeface="Roboto Lt" pitchFamily="2" charset="0"/>
            </a:endParaRPr>
          </a:p>
          <a:p>
            <a:pPr marL="0" indent="0">
              <a:lnSpc>
                <a:spcPct val="150000"/>
              </a:lnSpc>
              <a:spcAft>
                <a:spcPts val="600"/>
              </a:spcAft>
              <a:buNone/>
            </a:pPr>
            <a:endParaRPr lang="en-US">
              <a:latin typeface="Roboto Lt" pitchFamily="2" charset="0"/>
              <a:ea typeface="Roboto Lt" pitchFamily="2" charset="0"/>
            </a:endParaRPr>
          </a:p>
          <a:p>
            <a:pPr marL="0" indent="0">
              <a:lnSpc>
                <a:spcPct val="150000"/>
              </a:lnSpc>
              <a:spcAft>
                <a:spcPts val="600"/>
              </a:spcAft>
              <a:buNone/>
            </a:pPr>
            <a:endParaRPr lang="en-US">
              <a:latin typeface="Roboto Lt" pitchFamily="2" charset="0"/>
              <a:ea typeface="Roboto Lt" pitchFamily="2" charset="0"/>
            </a:endParaRP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sz="5400" b="0"/>
              <a:t>Using the Workbench Efficiently</a:t>
            </a:r>
          </a:p>
        </p:txBody>
      </p:sp>
    </p:spTree>
    <p:extLst>
      <p:ext uri="{BB962C8B-B14F-4D97-AF65-F5344CB8AC3E}">
        <p14:creationId xmlns:p14="http://schemas.microsoft.com/office/powerpoint/2010/main" val="2415487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37D83-A069-06A4-31BE-DB60C972B493}"/>
              </a:ext>
            </a:extLst>
          </p:cNvPr>
          <p:cNvPicPr>
            <a:picLocks noChangeAspect="1"/>
          </p:cNvPicPr>
          <p:nvPr/>
        </p:nvPicPr>
        <p:blipFill>
          <a:blip r:embed="rId2"/>
          <a:stretch>
            <a:fillRect/>
          </a:stretch>
        </p:blipFill>
        <p:spPr>
          <a:xfrm>
            <a:off x="1936376" y="262302"/>
            <a:ext cx="8404358" cy="6111603"/>
          </a:xfrm>
          <a:prstGeom prst="rect">
            <a:avLst/>
          </a:prstGeom>
        </p:spPr>
      </p:pic>
    </p:spTree>
    <p:extLst>
      <p:ext uri="{BB962C8B-B14F-4D97-AF65-F5344CB8AC3E}">
        <p14:creationId xmlns:p14="http://schemas.microsoft.com/office/powerpoint/2010/main" val="8032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418C1-9F32-4AAC-AA0F-690CE2A6549B}"/>
              </a:ext>
            </a:extLst>
          </p:cNvPr>
          <p:cNvSpPr>
            <a:spLocks noGrp="1"/>
          </p:cNvSpPr>
          <p:nvPr>
            <p:ph sz="quarter" idx="12"/>
          </p:nvPr>
        </p:nvSpPr>
        <p:spPr>
          <a:xfrm>
            <a:off x="3119718" y="5741894"/>
            <a:ext cx="6427693" cy="754987"/>
          </a:xfrm>
        </p:spPr>
        <p:txBody>
          <a:bodyPr/>
          <a:lstStyle/>
          <a:p>
            <a:r>
              <a:rPr lang="en-US"/>
              <a:t>Monarch (</a:t>
            </a:r>
            <a:r>
              <a:rPr lang="en-US" i="1"/>
              <a:t>Danaus </a:t>
            </a:r>
            <a:r>
              <a:rPr lang="en-US" i="1" err="1"/>
              <a:t>plexippus</a:t>
            </a:r>
            <a:r>
              <a:rPr lang="en-US"/>
              <a:t>) </a:t>
            </a:r>
            <a:r>
              <a:rPr lang="en-US" err="1"/>
              <a:t>nectaring</a:t>
            </a:r>
            <a:r>
              <a:rPr lang="en-US"/>
              <a:t> on Goldenrod (</a:t>
            </a:r>
            <a:r>
              <a:rPr lang="en-US" i="1"/>
              <a:t>Solidago</a:t>
            </a:r>
            <a:r>
              <a:rPr lang="en-US"/>
              <a:t> sp.)</a:t>
            </a:r>
          </a:p>
          <a:p>
            <a:r>
              <a:rPr lang="en-US"/>
              <a:t>NatureServe Global Status: Apparently Secure (G4)</a:t>
            </a:r>
          </a:p>
          <a:p>
            <a:r>
              <a:rPr lang="en-US"/>
              <a:t>Photo by Larry Master</a:t>
            </a:r>
          </a:p>
        </p:txBody>
      </p:sp>
      <p:pic>
        <p:nvPicPr>
          <p:cNvPr id="1026" name="Picture 2">
            <a:extLst>
              <a:ext uri="{FF2B5EF4-FFF2-40B4-BE49-F238E27FC236}">
                <a16:creationId xmlns:a16="http://schemas.microsoft.com/office/drawing/2014/main" id="{C1296814-D0F9-1844-978E-34FD7F3A5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06" y="409773"/>
            <a:ext cx="7812741" cy="521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3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AC95-A4D9-4504-9DD9-082D0CDB2A8F}"/>
              </a:ext>
            </a:extLst>
          </p:cNvPr>
          <p:cNvSpPr>
            <a:spLocks noGrp="1"/>
          </p:cNvSpPr>
          <p:nvPr>
            <p:ph type="title"/>
          </p:nvPr>
        </p:nvSpPr>
        <p:spPr>
          <a:xfrm>
            <a:off x="1618508" y="1559858"/>
            <a:ext cx="8954984" cy="1604581"/>
          </a:xfrm>
        </p:spPr>
        <p:txBody>
          <a:bodyPr/>
          <a:lstStyle/>
          <a:p>
            <a:r>
              <a:rPr lang="en-US" sz="4800">
                <a:cs typeface="Calibri Light" panose="020F0302020204030204" pitchFamily="34" charset="0"/>
              </a:rPr>
              <a:t>The Data Exchange Alerts Workbench</a:t>
            </a:r>
          </a:p>
        </p:txBody>
      </p:sp>
      <p:sp>
        <p:nvSpPr>
          <p:cNvPr id="6" name="Text Placeholder 5">
            <a:extLst>
              <a:ext uri="{FF2B5EF4-FFF2-40B4-BE49-F238E27FC236}">
                <a16:creationId xmlns:a16="http://schemas.microsoft.com/office/drawing/2014/main" id="{F9DA99A5-5E65-64A7-2370-DAA9400A8FE9}"/>
              </a:ext>
            </a:extLst>
          </p:cNvPr>
          <p:cNvSpPr>
            <a:spLocks noGrp="1"/>
          </p:cNvSpPr>
          <p:nvPr>
            <p:ph type="body" sz="quarter" idx="10"/>
          </p:nvPr>
        </p:nvSpPr>
        <p:spPr>
          <a:xfrm>
            <a:off x="2672615" y="3334871"/>
            <a:ext cx="6733309" cy="867260"/>
          </a:xfrm>
        </p:spPr>
        <p:txBody>
          <a:bodyPr/>
          <a:lstStyle/>
          <a:p>
            <a:r>
              <a:rPr lang="en-US" sz="3200">
                <a:cs typeface="Calibri Light" panose="020F0302020204030204" pitchFamily="34" charset="0"/>
              </a:rPr>
              <a:t>Tips for Efficient Use</a:t>
            </a:r>
            <a:endParaRPr lang="en-US" sz="3200"/>
          </a:p>
        </p:txBody>
      </p:sp>
      <p:sp>
        <p:nvSpPr>
          <p:cNvPr id="9" name="Text Placeholder 5">
            <a:extLst>
              <a:ext uri="{FF2B5EF4-FFF2-40B4-BE49-F238E27FC236}">
                <a16:creationId xmlns:a16="http://schemas.microsoft.com/office/drawing/2014/main" id="{3CE48896-EB72-68F4-D92B-984D5541DA07}"/>
              </a:ext>
            </a:extLst>
          </p:cNvPr>
          <p:cNvSpPr txBox="1">
            <a:spLocks/>
          </p:cNvSpPr>
          <p:nvPr/>
        </p:nvSpPr>
        <p:spPr>
          <a:xfrm>
            <a:off x="2722274" y="3837215"/>
            <a:ext cx="6733309" cy="4735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cs typeface="Calibri Light" panose="020F0302020204030204" pitchFamily="34" charset="0"/>
              </a:rPr>
              <a:t>(so you can get on with your day)</a:t>
            </a:r>
            <a:endParaRPr lang="en-US" sz="1800"/>
          </a:p>
        </p:txBody>
      </p:sp>
      <p:sp>
        <p:nvSpPr>
          <p:cNvPr id="3" name="TextBox 2">
            <a:extLst>
              <a:ext uri="{FF2B5EF4-FFF2-40B4-BE49-F238E27FC236}">
                <a16:creationId xmlns:a16="http://schemas.microsoft.com/office/drawing/2014/main" id="{693CB4F6-6A75-FF97-F7DB-C419E57B0667}"/>
              </a:ext>
            </a:extLst>
          </p:cNvPr>
          <p:cNvSpPr txBox="1"/>
          <p:nvPr/>
        </p:nvSpPr>
        <p:spPr>
          <a:xfrm>
            <a:off x="3233057" y="4751614"/>
            <a:ext cx="5861957" cy="923330"/>
          </a:xfrm>
          <a:prstGeom prst="rect">
            <a:avLst/>
          </a:prstGeom>
          <a:noFill/>
        </p:spPr>
        <p:txBody>
          <a:bodyPr wrap="square" rtlCol="0">
            <a:spAutoFit/>
          </a:bodyPr>
          <a:lstStyle/>
          <a:p>
            <a:pPr algn="ctr"/>
            <a:r>
              <a:rPr lang="en-US"/>
              <a:t>March 8, 2023</a:t>
            </a:r>
          </a:p>
          <a:p>
            <a:pPr algn="ctr"/>
            <a:r>
              <a:rPr lang="en-US"/>
              <a:t>Gwen Davis, Margaret Ormes, Kristin Snow</a:t>
            </a:r>
          </a:p>
          <a:p>
            <a:pPr algn="ctr"/>
            <a:r>
              <a:rPr lang="en-US"/>
              <a:t>Data and Methods, NatureServe</a:t>
            </a:r>
          </a:p>
        </p:txBody>
      </p:sp>
    </p:spTree>
    <p:extLst>
      <p:ext uri="{BB962C8B-B14F-4D97-AF65-F5344CB8AC3E}">
        <p14:creationId xmlns:p14="http://schemas.microsoft.com/office/powerpoint/2010/main" val="26236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906CE25-B29D-49A6-BA58-85695FA93AD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 b="26"/>
          <a:stretch>
            <a:fillRect/>
          </a:stretch>
        </p:blipFill>
        <p:spPr/>
      </p:pic>
      <p:sp>
        <p:nvSpPr>
          <p:cNvPr id="3" name="Content Placeholder 2">
            <a:extLst>
              <a:ext uri="{FF2B5EF4-FFF2-40B4-BE49-F238E27FC236}">
                <a16:creationId xmlns:a16="http://schemas.microsoft.com/office/drawing/2014/main" id="{1C7418C1-9F32-4AAC-AA0F-690CE2A6549B}"/>
              </a:ext>
            </a:extLst>
          </p:cNvPr>
          <p:cNvSpPr>
            <a:spLocks noGrp="1"/>
          </p:cNvSpPr>
          <p:nvPr>
            <p:ph sz="quarter" idx="12"/>
          </p:nvPr>
        </p:nvSpPr>
        <p:spPr/>
        <p:txBody>
          <a:bodyPr/>
          <a:lstStyle/>
          <a:p>
            <a:r>
              <a:rPr lang="en-US"/>
              <a:t>Brown Bear (</a:t>
            </a:r>
            <a:r>
              <a:rPr lang="en-US" i="1" err="1"/>
              <a:t>Ursus</a:t>
            </a:r>
            <a:r>
              <a:rPr lang="en-US" i="1"/>
              <a:t> </a:t>
            </a:r>
            <a:r>
              <a:rPr lang="en-US" i="1" err="1"/>
              <a:t>arctos</a:t>
            </a:r>
            <a:r>
              <a:rPr lang="en-US"/>
              <a:t>)</a:t>
            </a:r>
          </a:p>
          <a:p>
            <a:r>
              <a:rPr lang="en-US"/>
              <a:t>NatureServe Global Status: Apparently Secure (G4)</a:t>
            </a:r>
          </a:p>
          <a:p>
            <a:r>
              <a:rPr lang="en-US"/>
              <a:t>Photo by Larry Master</a:t>
            </a:r>
          </a:p>
        </p:txBody>
      </p:sp>
    </p:spTree>
    <p:extLst>
      <p:ext uri="{BB962C8B-B14F-4D97-AF65-F5344CB8AC3E}">
        <p14:creationId xmlns:p14="http://schemas.microsoft.com/office/powerpoint/2010/main" val="219717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29" y="1436914"/>
            <a:ext cx="10515600" cy="4678814"/>
          </a:xfrm>
          <a:prstGeom prst="rect">
            <a:avLst/>
          </a:prstGeom>
        </p:spPr>
        <p:txBody>
          <a:bodyPr anchor="ctr"/>
          <a:lstStyle/>
          <a:p>
            <a:pPr marL="0" indent="0">
              <a:lnSpc>
                <a:spcPct val="150000"/>
              </a:lnSpc>
              <a:buNone/>
            </a:pPr>
            <a:r>
              <a:rPr lang="en-US">
                <a:latin typeface="Roboto Lt" pitchFamily="2" charset="0"/>
                <a:ea typeface="Roboto Lt" pitchFamily="2" charset="0"/>
              </a:rPr>
              <a:t>What is it for?</a:t>
            </a:r>
          </a:p>
          <a:p>
            <a:pPr lvl="1">
              <a:lnSpc>
                <a:spcPct val="150000"/>
              </a:lnSpc>
            </a:pPr>
            <a:r>
              <a:rPr lang="en-US">
                <a:latin typeface="Roboto Lt" pitchFamily="2" charset="0"/>
                <a:ea typeface="Roboto Lt" pitchFamily="2" charset="0"/>
              </a:rPr>
              <a:t>During imports from central: updates to global and national data</a:t>
            </a:r>
          </a:p>
          <a:p>
            <a:pPr lvl="1">
              <a:lnSpc>
                <a:spcPct val="150000"/>
              </a:lnSpc>
            </a:pPr>
            <a:r>
              <a:rPr lang="en-US">
                <a:latin typeface="Roboto Lt" pitchFamily="2" charset="0"/>
                <a:ea typeface="Roboto Lt" pitchFamily="2" charset="0"/>
              </a:rPr>
              <a:t>Identifies problems with incoming updates</a:t>
            </a:r>
          </a:p>
          <a:p>
            <a:pPr lvl="1">
              <a:lnSpc>
                <a:spcPct val="150000"/>
              </a:lnSpc>
            </a:pPr>
            <a:r>
              <a:rPr lang="en-US">
                <a:latin typeface="Roboto Lt" pitchFamily="2" charset="0"/>
                <a:ea typeface="Roboto Lt" pitchFamily="2" charset="0"/>
              </a:rPr>
              <a:t>Identifies important updates related to your local tracking records</a:t>
            </a:r>
          </a:p>
          <a:p>
            <a:pPr lvl="2">
              <a:lnSpc>
                <a:spcPct val="100000"/>
              </a:lnSpc>
            </a:pPr>
            <a:r>
              <a:rPr lang="en-US" err="1">
                <a:latin typeface="Roboto Lt" pitchFamily="2" charset="0"/>
                <a:ea typeface="Roboto Lt" pitchFamily="2" charset="0"/>
              </a:rPr>
              <a:t>Elcode</a:t>
            </a:r>
            <a:endParaRPr lang="en-US">
              <a:latin typeface="Roboto Lt" pitchFamily="2" charset="0"/>
              <a:ea typeface="Roboto Lt" pitchFamily="2" charset="0"/>
            </a:endParaRPr>
          </a:p>
          <a:p>
            <a:pPr lvl="2">
              <a:lnSpc>
                <a:spcPct val="100000"/>
              </a:lnSpc>
            </a:pPr>
            <a:r>
              <a:rPr lang="en-US">
                <a:latin typeface="Roboto Lt" pitchFamily="2" charset="0"/>
                <a:ea typeface="Roboto Lt" pitchFamily="2" charset="0"/>
              </a:rPr>
              <a:t>Global Rank</a:t>
            </a:r>
          </a:p>
          <a:p>
            <a:pPr lvl="2">
              <a:lnSpc>
                <a:spcPct val="100000"/>
              </a:lnSpc>
            </a:pPr>
            <a:r>
              <a:rPr lang="en-US">
                <a:latin typeface="Roboto Lt" pitchFamily="2" charset="0"/>
                <a:ea typeface="Roboto Lt" pitchFamily="2" charset="0"/>
              </a:rPr>
              <a:t>USESA (COSEWIC coming soon)</a:t>
            </a:r>
          </a:p>
          <a:p>
            <a:pPr lvl="2">
              <a:lnSpc>
                <a:spcPct val="100000"/>
              </a:lnSpc>
            </a:pPr>
            <a:r>
              <a:rPr lang="en-US">
                <a:latin typeface="Roboto Lt" pitchFamily="2" charset="0"/>
                <a:ea typeface="Roboto Lt" pitchFamily="2" charset="0"/>
              </a:rPr>
              <a:t>Global Scientific Name</a:t>
            </a:r>
          </a:p>
          <a:p>
            <a:pPr lvl="2">
              <a:lnSpc>
                <a:spcPct val="100000"/>
              </a:lnSpc>
            </a:pPr>
            <a:r>
              <a:rPr lang="en-US">
                <a:latin typeface="Roboto Lt" pitchFamily="2" charset="0"/>
                <a:ea typeface="Roboto Lt" pitchFamily="2" charset="0"/>
              </a:rPr>
              <a:t>Changes to Classification Status (especially changes to Nonstandard)</a:t>
            </a:r>
          </a:p>
          <a:p>
            <a:pPr lvl="2">
              <a:lnSpc>
                <a:spcPct val="100000"/>
              </a:lnSpc>
            </a:pPr>
            <a:r>
              <a:rPr lang="en-US">
                <a:latin typeface="Roboto Lt" pitchFamily="2" charset="0"/>
                <a:ea typeface="Roboto Lt" pitchFamily="2" charset="0"/>
              </a:rPr>
              <a:t>EGT RE-Activated</a:t>
            </a: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6"/>
            <a:ext cx="10515600" cy="950108"/>
          </a:xfrm>
          <a:prstGeom prst="rect">
            <a:avLst/>
          </a:prstGeom>
        </p:spPr>
        <p:txBody>
          <a:bodyPr/>
          <a:lstStyle/>
          <a:p>
            <a:r>
              <a:rPr lang="en-US" sz="6000" b="0"/>
              <a:t>The DX Alerts Workbench</a:t>
            </a:r>
          </a:p>
        </p:txBody>
      </p:sp>
    </p:spTree>
    <p:extLst>
      <p:ext uri="{BB962C8B-B14F-4D97-AF65-F5344CB8AC3E}">
        <p14:creationId xmlns:p14="http://schemas.microsoft.com/office/powerpoint/2010/main" val="178739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29" y="1602466"/>
            <a:ext cx="10515600" cy="4030690"/>
          </a:xfrm>
          <a:prstGeom prst="rect">
            <a:avLst/>
          </a:prstGeom>
        </p:spPr>
        <p:txBody>
          <a:bodyPr anchor="ctr"/>
          <a:lstStyle/>
          <a:p>
            <a:pPr marL="0" indent="0">
              <a:lnSpc>
                <a:spcPct val="150000"/>
              </a:lnSpc>
              <a:buNone/>
            </a:pPr>
            <a:r>
              <a:rPr lang="en-US" dirty="0">
                <a:latin typeface="Roboto Lt" pitchFamily="2" charset="0"/>
                <a:ea typeface="Roboto Lt" pitchFamily="2" charset="0"/>
              </a:rPr>
              <a:t>How does it do that? </a:t>
            </a:r>
          </a:p>
          <a:p>
            <a:pPr lvl="1">
              <a:lnSpc>
                <a:spcPct val="150000"/>
              </a:lnSpc>
            </a:pPr>
            <a:r>
              <a:rPr lang="en-US" dirty="0">
                <a:latin typeface="Roboto Lt" pitchFamily="2" charset="0"/>
                <a:ea typeface="Roboto Lt" pitchFamily="2" charset="0"/>
              </a:rPr>
              <a:t>Produces Alerts</a:t>
            </a:r>
          </a:p>
          <a:p>
            <a:pPr lvl="1">
              <a:lnSpc>
                <a:spcPct val="150000"/>
              </a:lnSpc>
            </a:pPr>
            <a:endParaRPr lang="en-US" dirty="0">
              <a:latin typeface="Roboto Lt" pitchFamily="2" charset="0"/>
              <a:ea typeface="Roboto Lt" pitchFamily="2" charset="0"/>
            </a:endParaRPr>
          </a:p>
          <a:p>
            <a:pPr lvl="1">
              <a:lnSpc>
                <a:spcPct val="150000"/>
              </a:lnSpc>
            </a:pPr>
            <a:endParaRPr lang="en-US" dirty="0">
              <a:latin typeface="Roboto Lt" pitchFamily="2" charset="0"/>
              <a:ea typeface="Roboto Lt" pitchFamily="2" charset="0"/>
            </a:endParaRPr>
          </a:p>
          <a:p>
            <a:pPr lvl="1">
              <a:lnSpc>
                <a:spcPct val="150000"/>
              </a:lnSpc>
            </a:pPr>
            <a:endParaRPr lang="en-US" dirty="0">
              <a:latin typeface="Roboto Lt" pitchFamily="2" charset="0"/>
              <a:ea typeface="Roboto Lt" pitchFamily="2" charset="0"/>
            </a:endParaRPr>
          </a:p>
          <a:p>
            <a:pPr lvl="1">
              <a:lnSpc>
                <a:spcPct val="150000"/>
              </a:lnSpc>
            </a:pPr>
            <a:endParaRPr lang="en-US" dirty="0">
              <a:latin typeface="Roboto Lt" pitchFamily="2" charset="0"/>
              <a:ea typeface="Roboto Lt" pitchFamily="2" charset="0"/>
            </a:endParaRPr>
          </a:p>
          <a:p>
            <a:pPr lvl="1">
              <a:lnSpc>
                <a:spcPct val="150000"/>
              </a:lnSpc>
            </a:pPr>
            <a:r>
              <a:rPr lang="en-US" dirty="0">
                <a:latin typeface="Roboto Lt" pitchFamily="2" charset="0"/>
                <a:ea typeface="Roboto Lt" pitchFamily="2" charset="0"/>
              </a:rPr>
              <a:t>Each alert added to top of Workbench at each exchange</a:t>
            </a: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sz="6000" b="0"/>
              <a:t>The DX Alerts Workbench</a:t>
            </a:r>
          </a:p>
        </p:txBody>
      </p:sp>
      <p:graphicFrame>
        <p:nvGraphicFramePr>
          <p:cNvPr id="4" name="Table 4">
            <a:extLst>
              <a:ext uri="{FF2B5EF4-FFF2-40B4-BE49-F238E27FC236}">
                <a16:creationId xmlns:a16="http://schemas.microsoft.com/office/drawing/2014/main" id="{A417E4B4-C943-982B-6B35-1F7999DABA2A}"/>
              </a:ext>
            </a:extLst>
          </p:cNvPr>
          <p:cNvGraphicFramePr>
            <a:graphicFrameLocks noGrp="1"/>
          </p:cNvGraphicFramePr>
          <p:nvPr>
            <p:extLst>
              <p:ext uri="{D42A27DB-BD31-4B8C-83A1-F6EECF244321}">
                <p14:modId xmlns:p14="http://schemas.microsoft.com/office/powerpoint/2010/main" val="2237524556"/>
              </p:ext>
            </p:extLst>
          </p:nvPr>
        </p:nvGraphicFramePr>
        <p:xfrm>
          <a:off x="2116897" y="3199820"/>
          <a:ext cx="7816243" cy="1752600"/>
        </p:xfrm>
        <a:graphic>
          <a:graphicData uri="http://schemas.openxmlformats.org/drawingml/2006/table">
            <a:tbl>
              <a:tblPr firstRow="1" bandRow="1">
                <a:tableStyleId>{5C22544A-7EE6-4342-B048-85BDC9FD1C3A}</a:tableStyleId>
              </a:tblPr>
              <a:tblGrid>
                <a:gridCol w="1605834">
                  <a:extLst>
                    <a:ext uri="{9D8B030D-6E8A-4147-A177-3AD203B41FA5}">
                      <a16:colId xmlns:a16="http://schemas.microsoft.com/office/drawing/2014/main" val="51175274"/>
                    </a:ext>
                  </a:extLst>
                </a:gridCol>
                <a:gridCol w="3597572">
                  <a:extLst>
                    <a:ext uri="{9D8B030D-6E8A-4147-A177-3AD203B41FA5}">
                      <a16:colId xmlns:a16="http://schemas.microsoft.com/office/drawing/2014/main" val="2941151676"/>
                    </a:ext>
                  </a:extLst>
                </a:gridCol>
                <a:gridCol w="2612837">
                  <a:extLst>
                    <a:ext uri="{9D8B030D-6E8A-4147-A177-3AD203B41FA5}">
                      <a16:colId xmlns:a16="http://schemas.microsoft.com/office/drawing/2014/main" val="3348363356"/>
                    </a:ext>
                  </a:extLst>
                </a:gridCol>
              </a:tblGrid>
              <a:tr h="370840">
                <a:tc>
                  <a:txBody>
                    <a:bodyPr/>
                    <a:lstStyle/>
                    <a:p>
                      <a:pPr algn="ctr"/>
                      <a:r>
                        <a:rPr lang="en-US"/>
                        <a:t>Alert Type</a:t>
                      </a:r>
                    </a:p>
                  </a:txBody>
                  <a:tcPr/>
                </a:tc>
                <a:tc>
                  <a:txBody>
                    <a:bodyPr/>
                    <a:lstStyle/>
                    <a:p>
                      <a:pPr algn="ctr"/>
                      <a:r>
                        <a:rPr lang="en-US"/>
                        <a:t>Why?</a:t>
                      </a:r>
                    </a:p>
                  </a:txBody>
                  <a:tcPr/>
                </a:tc>
                <a:tc>
                  <a:txBody>
                    <a:bodyPr/>
                    <a:lstStyle/>
                    <a:p>
                      <a:pPr algn="ctr"/>
                      <a:r>
                        <a:rPr lang="en-US"/>
                        <a:t>Was data updated?</a:t>
                      </a:r>
                    </a:p>
                  </a:txBody>
                  <a:tcPr/>
                </a:tc>
                <a:extLst>
                  <a:ext uri="{0D108BD9-81ED-4DB2-BD59-A6C34878D82A}">
                    <a16:rowId xmlns:a16="http://schemas.microsoft.com/office/drawing/2014/main" val="2746028950"/>
                  </a:ext>
                </a:extLst>
              </a:tr>
              <a:tr h="370840">
                <a:tc>
                  <a:txBody>
                    <a:bodyPr/>
                    <a:lstStyle/>
                    <a:p>
                      <a:pPr algn="ctr"/>
                      <a:r>
                        <a:rPr lang="en-US" dirty="0">
                          <a:solidFill>
                            <a:srgbClr val="C00000"/>
                          </a:solidFill>
                        </a:rPr>
                        <a:t>Rejection</a:t>
                      </a:r>
                    </a:p>
                  </a:txBody>
                  <a:tcPr/>
                </a:tc>
                <a:tc>
                  <a:txBody>
                    <a:bodyPr/>
                    <a:lstStyle/>
                    <a:p>
                      <a:pPr algn="ctr"/>
                      <a:r>
                        <a:rPr lang="en-US">
                          <a:solidFill>
                            <a:srgbClr val="C00000"/>
                          </a:solidFill>
                        </a:rPr>
                        <a:t>Data Exchange Rule broken</a:t>
                      </a:r>
                    </a:p>
                  </a:txBody>
                  <a:tcPr/>
                </a:tc>
                <a:tc>
                  <a:txBody>
                    <a:bodyPr/>
                    <a:lstStyle/>
                    <a:p>
                      <a:pPr algn="ctr"/>
                      <a:r>
                        <a:rPr lang="en-US" dirty="0">
                          <a:solidFill>
                            <a:srgbClr val="C00000"/>
                          </a:solidFill>
                        </a:rPr>
                        <a:t>NO</a:t>
                      </a:r>
                    </a:p>
                  </a:txBody>
                  <a:tcPr/>
                </a:tc>
                <a:extLst>
                  <a:ext uri="{0D108BD9-81ED-4DB2-BD59-A6C34878D82A}">
                    <a16:rowId xmlns:a16="http://schemas.microsoft.com/office/drawing/2014/main" val="1300955952"/>
                  </a:ext>
                </a:extLst>
              </a:tr>
              <a:tr h="370840">
                <a:tc>
                  <a:txBody>
                    <a:bodyPr/>
                    <a:lstStyle/>
                    <a:p>
                      <a:pPr algn="ctr"/>
                      <a:r>
                        <a:rPr lang="en-US">
                          <a:solidFill>
                            <a:srgbClr val="C00000"/>
                          </a:solidFill>
                        </a:rPr>
                        <a:t>Error</a:t>
                      </a:r>
                    </a:p>
                  </a:txBody>
                  <a:tcPr/>
                </a:tc>
                <a:tc>
                  <a:txBody>
                    <a:bodyPr/>
                    <a:lstStyle/>
                    <a:p>
                      <a:pPr algn="ctr"/>
                      <a:r>
                        <a:rPr lang="en-US" dirty="0">
                          <a:solidFill>
                            <a:srgbClr val="C00000"/>
                          </a:solidFill>
                        </a:rPr>
                        <a:t>Data Integrity Rule broken </a:t>
                      </a:r>
                    </a:p>
                    <a:p>
                      <a:pPr algn="ctr"/>
                      <a:r>
                        <a:rPr lang="en-US" dirty="0">
                          <a:solidFill>
                            <a:srgbClr val="C00000"/>
                          </a:solidFill>
                        </a:rPr>
                        <a:t>or other database error</a:t>
                      </a:r>
                    </a:p>
                  </a:txBody>
                  <a:tcPr/>
                </a:tc>
                <a:tc>
                  <a:txBody>
                    <a:bodyPr/>
                    <a:lstStyle/>
                    <a:p>
                      <a:pPr algn="ctr"/>
                      <a:r>
                        <a:rPr lang="en-US" dirty="0">
                          <a:solidFill>
                            <a:srgbClr val="C00000"/>
                          </a:solidFill>
                        </a:rPr>
                        <a:t>NO</a:t>
                      </a:r>
                    </a:p>
                  </a:txBody>
                  <a:tcPr/>
                </a:tc>
                <a:extLst>
                  <a:ext uri="{0D108BD9-81ED-4DB2-BD59-A6C34878D82A}">
                    <a16:rowId xmlns:a16="http://schemas.microsoft.com/office/drawing/2014/main" val="3234263205"/>
                  </a:ext>
                </a:extLst>
              </a:tr>
              <a:tr h="370840">
                <a:tc>
                  <a:txBody>
                    <a:bodyPr/>
                    <a:lstStyle/>
                    <a:p>
                      <a:pPr algn="ctr"/>
                      <a:r>
                        <a:rPr lang="en-US">
                          <a:solidFill>
                            <a:srgbClr val="0070C0"/>
                          </a:solidFill>
                        </a:rPr>
                        <a:t>Notification</a:t>
                      </a:r>
                    </a:p>
                  </a:txBody>
                  <a:tcPr/>
                </a:tc>
                <a:tc>
                  <a:txBody>
                    <a:bodyPr/>
                    <a:lstStyle/>
                    <a:p>
                      <a:pPr algn="ctr"/>
                      <a:r>
                        <a:rPr lang="en-US">
                          <a:solidFill>
                            <a:srgbClr val="0070C0"/>
                          </a:solidFill>
                        </a:rPr>
                        <a:t>For Your Information</a:t>
                      </a:r>
                    </a:p>
                  </a:txBody>
                  <a:tcPr/>
                </a:tc>
                <a:tc>
                  <a:txBody>
                    <a:bodyPr/>
                    <a:lstStyle/>
                    <a:p>
                      <a:pPr algn="ctr"/>
                      <a:r>
                        <a:rPr lang="en-US" dirty="0">
                          <a:solidFill>
                            <a:srgbClr val="0070C0"/>
                          </a:solidFill>
                        </a:rPr>
                        <a:t>YES</a:t>
                      </a:r>
                    </a:p>
                  </a:txBody>
                  <a:tcPr/>
                </a:tc>
                <a:extLst>
                  <a:ext uri="{0D108BD9-81ED-4DB2-BD59-A6C34878D82A}">
                    <a16:rowId xmlns:a16="http://schemas.microsoft.com/office/drawing/2014/main" val="152704930"/>
                  </a:ext>
                </a:extLst>
              </a:tr>
            </a:tbl>
          </a:graphicData>
        </a:graphic>
      </p:graphicFrame>
    </p:spTree>
    <p:extLst>
      <p:ext uri="{BB962C8B-B14F-4D97-AF65-F5344CB8AC3E}">
        <p14:creationId xmlns:p14="http://schemas.microsoft.com/office/powerpoint/2010/main" val="270779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232D6F-582D-7CFB-2B75-03A06A8054FF}"/>
              </a:ext>
            </a:extLst>
          </p:cNvPr>
          <p:cNvPicPr>
            <a:picLocks noChangeAspect="1"/>
          </p:cNvPicPr>
          <p:nvPr/>
        </p:nvPicPr>
        <p:blipFill>
          <a:blip r:embed="rId3"/>
          <a:stretch>
            <a:fillRect/>
          </a:stretch>
        </p:blipFill>
        <p:spPr>
          <a:xfrm>
            <a:off x="3428999" y="1169405"/>
            <a:ext cx="7910179" cy="5164159"/>
          </a:xfrm>
          <a:prstGeom prst="rect">
            <a:avLst/>
          </a:prstGeom>
        </p:spPr>
      </p:pic>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446195" y="1925450"/>
            <a:ext cx="2524259" cy="2142981"/>
          </a:xfrm>
          <a:prstGeom prst="rect">
            <a:avLst/>
          </a:prstGeom>
        </p:spPr>
        <p:txBody>
          <a:bodyPr anchor="ctr"/>
          <a:lstStyle/>
          <a:p>
            <a:pPr marL="0" indent="0" algn="ctr">
              <a:lnSpc>
                <a:spcPct val="100000"/>
              </a:lnSpc>
              <a:buNone/>
            </a:pPr>
            <a:r>
              <a:rPr lang="en-US">
                <a:latin typeface="Roboto Lt" pitchFamily="2" charset="0"/>
                <a:ea typeface="Roboto Lt" pitchFamily="2" charset="0"/>
              </a:rPr>
              <a:t>Where can I find Help? </a:t>
            </a:r>
          </a:p>
          <a:p>
            <a:pPr marL="0" indent="0" algn="ctr">
              <a:lnSpc>
                <a:spcPct val="100000"/>
              </a:lnSpc>
              <a:buNone/>
            </a:pPr>
            <a:endParaRPr lang="en-US">
              <a:latin typeface="Roboto Lt" pitchFamily="2" charset="0"/>
              <a:ea typeface="Roboto Lt" pitchFamily="2" charset="0"/>
            </a:endParaRP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sz="6000" b="0"/>
              <a:t>The DX Alerts Workbench</a:t>
            </a:r>
          </a:p>
        </p:txBody>
      </p:sp>
      <p:sp>
        <p:nvSpPr>
          <p:cNvPr id="6" name="Arrow: Right 5">
            <a:extLst>
              <a:ext uri="{FF2B5EF4-FFF2-40B4-BE49-F238E27FC236}">
                <a16:creationId xmlns:a16="http://schemas.microsoft.com/office/drawing/2014/main" id="{3B531149-92DA-F54F-7700-546F8ED1499E}"/>
              </a:ext>
            </a:extLst>
          </p:cNvPr>
          <p:cNvSpPr/>
          <p:nvPr/>
        </p:nvSpPr>
        <p:spPr>
          <a:xfrm>
            <a:off x="2751488" y="3039587"/>
            <a:ext cx="764088" cy="50104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9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29" y="1602466"/>
            <a:ext cx="10515600" cy="4513262"/>
          </a:xfrm>
          <a:prstGeom prst="rect">
            <a:avLst/>
          </a:prstGeom>
        </p:spPr>
        <p:txBody>
          <a:bodyPr/>
          <a:lstStyle/>
          <a:p>
            <a:pPr marL="0" indent="0">
              <a:buNone/>
            </a:pPr>
            <a:r>
              <a:rPr lang="en-US" sz="3200" b="1">
                <a:solidFill>
                  <a:srgbClr val="FFFF00"/>
                </a:solidFill>
                <a:latin typeface="Roboto Lt" pitchFamily="2" charset="0"/>
                <a:ea typeface="Roboto Lt" pitchFamily="2" charset="0"/>
              </a:rPr>
              <a:t>Filtering</a:t>
            </a:r>
            <a:r>
              <a:rPr lang="en-US" sz="3200" b="1">
                <a:latin typeface="Roboto Lt" pitchFamily="2" charset="0"/>
                <a:ea typeface="Roboto Lt" pitchFamily="2" charset="0"/>
              </a:rPr>
              <a:t> </a:t>
            </a:r>
          </a:p>
          <a:p>
            <a:pPr lvl="1"/>
            <a:r>
              <a:rPr lang="en-US">
                <a:solidFill>
                  <a:srgbClr val="00B050"/>
                </a:solidFill>
                <a:latin typeface="Roboto Lt" pitchFamily="2" charset="0"/>
                <a:ea typeface="Roboto Lt" pitchFamily="2" charset="0"/>
              </a:rPr>
              <a:t>Record Type and Table Name</a:t>
            </a:r>
          </a:p>
          <a:p>
            <a:pPr lvl="1"/>
            <a:r>
              <a:rPr lang="en-US">
                <a:solidFill>
                  <a:srgbClr val="00B050"/>
                </a:solidFill>
                <a:latin typeface="Roboto Lt" pitchFamily="2" charset="0"/>
                <a:ea typeface="Roboto Lt" pitchFamily="2" charset="0"/>
              </a:rPr>
              <a:t>Name Type and Category</a:t>
            </a:r>
          </a:p>
          <a:p>
            <a:pPr lvl="1"/>
            <a:r>
              <a:rPr lang="en-US">
                <a:latin typeface="Roboto Lt" pitchFamily="2" charset="0"/>
                <a:ea typeface="Roboto Lt" pitchFamily="2" charset="0"/>
              </a:rPr>
              <a:t>Code or Name</a:t>
            </a:r>
          </a:p>
          <a:p>
            <a:pPr lvl="1"/>
            <a:r>
              <a:rPr lang="en-US">
                <a:latin typeface="Roboto Lt" pitchFamily="2" charset="0"/>
                <a:ea typeface="Roboto Lt" pitchFamily="2" charset="0"/>
              </a:rPr>
              <a:t>UID</a:t>
            </a:r>
          </a:p>
          <a:p>
            <a:pPr lvl="1"/>
            <a:r>
              <a:rPr lang="en-US">
                <a:latin typeface="Roboto Lt" pitchFamily="2" charset="0"/>
                <a:ea typeface="Roboto Lt" pitchFamily="2" charset="0"/>
              </a:rPr>
              <a:t>Source</a:t>
            </a:r>
          </a:p>
          <a:p>
            <a:pPr lvl="2"/>
            <a:r>
              <a:rPr lang="en-US">
                <a:latin typeface="Roboto Lt" pitchFamily="2" charset="0"/>
                <a:ea typeface="Roboto Lt" pitchFamily="2" charset="0"/>
              </a:rPr>
              <a:t>in local workbench, always NTRSV (i.e., Central database)</a:t>
            </a:r>
          </a:p>
          <a:p>
            <a:pPr lvl="1"/>
            <a:r>
              <a:rPr lang="en-US">
                <a:solidFill>
                  <a:srgbClr val="00B050"/>
                </a:solidFill>
                <a:latin typeface="Roboto Lt" pitchFamily="2" charset="0"/>
                <a:ea typeface="Roboto Lt" pitchFamily="2" charset="0"/>
              </a:rPr>
              <a:t>DX ID</a:t>
            </a:r>
          </a:p>
          <a:p>
            <a:pPr lvl="1"/>
            <a:r>
              <a:rPr lang="en-US">
                <a:solidFill>
                  <a:srgbClr val="00B050"/>
                </a:solidFill>
                <a:latin typeface="Roboto Lt" pitchFamily="2" charset="0"/>
                <a:ea typeface="Roboto Lt" pitchFamily="2" charset="0"/>
              </a:rPr>
              <a:t>Alert Summary</a:t>
            </a:r>
          </a:p>
          <a:p>
            <a:pPr lvl="2"/>
            <a:r>
              <a:rPr lang="en-US">
                <a:latin typeface="Roboto Lt" pitchFamily="2" charset="0"/>
                <a:ea typeface="Roboto Lt" pitchFamily="2" charset="0"/>
              </a:rPr>
              <a:t>Alert type (the 3 types)</a:t>
            </a:r>
          </a:p>
          <a:p>
            <a:pPr lvl="2"/>
            <a:r>
              <a:rPr lang="en-US">
                <a:latin typeface="Roboto Lt" pitchFamily="2" charset="0"/>
                <a:ea typeface="Roboto Lt" pitchFamily="2" charset="0"/>
              </a:rPr>
              <a:t>Alert key (grouped into categories)</a:t>
            </a:r>
          </a:p>
          <a:p>
            <a:pPr marL="0" indent="0">
              <a:buNone/>
            </a:pPr>
            <a:endParaRPr lang="en-US">
              <a:latin typeface="Roboto Lt" pitchFamily="2" charset="0"/>
              <a:ea typeface="Roboto Lt" pitchFamily="2" charset="0"/>
            </a:endParaRP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sz="5400" b="0"/>
              <a:t>Using the Workbench</a:t>
            </a:r>
          </a:p>
        </p:txBody>
      </p:sp>
    </p:spTree>
    <p:extLst>
      <p:ext uri="{BB962C8B-B14F-4D97-AF65-F5344CB8AC3E}">
        <p14:creationId xmlns:p14="http://schemas.microsoft.com/office/powerpoint/2010/main" val="130638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29" y="1590805"/>
            <a:ext cx="10515600" cy="4524923"/>
          </a:xfrm>
          <a:prstGeom prst="rect">
            <a:avLst/>
          </a:prstGeom>
        </p:spPr>
        <p:txBody>
          <a:bodyPr anchor="ctr"/>
          <a:lstStyle/>
          <a:p>
            <a:pPr marL="0" indent="0">
              <a:lnSpc>
                <a:spcPct val="150000"/>
              </a:lnSpc>
              <a:buNone/>
            </a:pPr>
            <a:r>
              <a:rPr lang="en-US" sz="3200" b="1">
                <a:solidFill>
                  <a:srgbClr val="FFFF00"/>
                </a:solidFill>
                <a:latin typeface="Roboto Lt" pitchFamily="2" charset="0"/>
                <a:ea typeface="Roboto Lt" pitchFamily="2" charset="0"/>
              </a:rPr>
              <a:t>Detail Window</a:t>
            </a:r>
            <a:r>
              <a:rPr lang="en-US" sz="3200" b="1">
                <a:latin typeface="Roboto Lt" pitchFamily="2" charset="0"/>
                <a:ea typeface="Roboto Lt" pitchFamily="2" charset="0"/>
              </a:rPr>
              <a:t> </a:t>
            </a:r>
          </a:p>
          <a:p>
            <a:pPr>
              <a:lnSpc>
                <a:spcPct val="150000"/>
              </a:lnSpc>
            </a:pPr>
            <a:r>
              <a:rPr lang="en-US">
                <a:latin typeface="Roboto Lt" pitchFamily="2" charset="0"/>
                <a:ea typeface="Roboto Lt" pitchFamily="2" charset="0"/>
              </a:rPr>
              <a:t>Links </a:t>
            </a:r>
          </a:p>
          <a:p>
            <a:pPr>
              <a:lnSpc>
                <a:spcPct val="150000"/>
              </a:lnSpc>
            </a:pPr>
            <a:r>
              <a:rPr lang="en-US">
                <a:latin typeface="Roboto Lt" pitchFamily="2" charset="0"/>
                <a:ea typeface="Roboto Lt" pitchFamily="2" charset="0"/>
              </a:rPr>
              <a:t>Related Alerts</a:t>
            </a:r>
          </a:p>
          <a:p>
            <a:pPr>
              <a:lnSpc>
                <a:spcPct val="150000"/>
              </a:lnSpc>
            </a:pPr>
            <a:r>
              <a:rPr lang="en-US">
                <a:latin typeface="Roboto Lt" pitchFamily="2" charset="0"/>
                <a:ea typeface="Roboto Lt" pitchFamily="2" charset="0"/>
              </a:rPr>
              <a:t>Comparison table</a:t>
            </a:r>
          </a:p>
          <a:p>
            <a:pPr>
              <a:lnSpc>
                <a:spcPct val="150000"/>
              </a:lnSpc>
            </a:pPr>
            <a:r>
              <a:rPr lang="en-US">
                <a:latin typeface="Roboto Lt" pitchFamily="2" charset="0"/>
                <a:ea typeface="Roboto Lt" pitchFamily="2" charset="0"/>
              </a:rPr>
              <a:t>Additional Information </a:t>
            </a:r>
          </a:p>
          <a:p>
            <a:pPr marL="0" indent="0">
              <a:lnSpc>
                <a:spcPct val="150000"/>
              </a:lnSpc>
              <a:buNone/>
            </a:pPr>
            <a:endParaRPr lang="en-US">
              <a:latin typeface="Roboto Lt" pitchFamily="2" charset="0"/>
              <a:ea typeface="Roboto Lt" pitchFamily="2" charset="0"/>
            </a:endParaRP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6"/>
            <a:ext cx="10515600" cy="1037790"/>
          </a:xfrm>
          <a:prstGeom prst="rect">
            <a:avLst/>
          </a:prstGeom>
        </p:spPr>
        <p:txBody>
          <a:bodyPr/>
          <a:lstStyle/>
          <a:p>
            <a:r>
              <a:rPr lang="en-US" sz="5400" b="0"/>
              <a:t>Using the Workbench</a:t>
            </a:r>
          </a:p>
        </p:txBody>
      </p:sp>
      <p:grpSp>
        <p:nvGrpSpPr>
          <p:cNvPr id="9" name="Group 8">
            <a:extLst>
              <a:ext uri="{FF2B5EF4-FFF2-40B4-BE49-F238E27FC236}">
                <a16:creationId xmlns:a16="http://schemas.microsoft.com/office/drawing/2014/main" id="{7529378F-8121-A9FB-BB80-C375462E48C8}"/>
              </a:ext>
            </a:extLst>
          </p:cNvPr>
          <p:cNvGrpSpPr/>
          <p:nvPr/>
        </p:nvGrpSpPr>
        <p:grpSpPr>
          <a:xfrm>
            <a:off x="3873014" y="1249520"/>
            <a:ext cx="4486901" cy="1886213"/>
            <a:chOff x="5538976" y="1236995"/>
            <a:chExt cx="4486901" cy="1886213"/>
          </a:xfrm>
        </p:grpSpPr>
        <p:pic>
          <p:nvPicPr>
            <p:cNvPr id="5" name="Picture 4">
              <a:extLst>
                <a:ext uri="{FF2B5EF4-FFF2-40B4-BE49-F238E27FC236}">
                  <a16:creationId xmlns:a16="http://schemas.microsoft.com/office/drawing/2014/main" id="{39C351ED-348D-E834-AC12-D428314CDDB8}"/>
                </a:ext>
              </a:extLst>
            </p:cNvPr>
            <p:cNvPicPr>
              <a:picLocks noChangeAspect="1"/>
            </p:cNvPicPr>
            <p:nvPr/>
          </p:nvPicPr>
          <p:blipFill>
            <a:blip r:embed="rId3"/>
            <a:stretch>
              <a:fillRect/>
            </a:stretch>
          </p:blipFill>
          <p:spPr>
            <a:xfrm>
              <a:off x="5538976" y="1236995"/>
              <a:ext cx="4486901" cy="1886213"/>
            </a:xfrm>
            <a:prstGeom prst="rect">
              <a:avLst/>
            </a:prstGeom>
          </p:spPr>
        </p:pic>
        <p:sp>
          <p:nvSpPr>
            <p:cNvPr id="6" name="Oval 5">
              <a:extLst>
                <a:ext uri="{FF2B5EF4-FFF2-40B4-BE49-F238E27FC236}">
                  <a16:creationId xmlns:a16="http://schemas.microsoft.com/office/drawing/2014/main" id="{89472CF2-F1E6-0EFF-FAD6-AF0581BB5277}"/>
                </a:ext>
              </a:extLst>
            </p:cNvPr>
            <p:cNvSpPr/>
            <p:nvPr/>
          </p:nvSpPr>
          <p:spPr>
            <a:xfrm>
              <a:off x="6529589" y="1725769"/>
              <a:ext cx="528034" cy="321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84F406-2AC5-ADC7-910B-DAE04A7F9F4A}"/>
                </a:ext>
              </a:extLst>
            </p:cNvPr>
            <p:cNvSpPr/>
            <p:nvPr/>
          </p:nvSpPr>
          <p:spPr>
            <a:xfrm>
              <a:off x="8122482" y="2141215"/>
              <a:ext cx="528034" cy="321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B80B60-244D-70B2-019B-83C328C09E5B}"/>
                </a:ext>
              </a:extLst>
            </p:cNvPr>
            <p:cNvSpPr/>
            <p:nvPr/>
          </p:nvSpPr>
          <p:spPr>
            <a:xfrm>
              <a:off x="6212909" y="2717412"/>
              <a:ext cx="964505" cy="321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85E21246-EEE1-65AA-AA3E-C83A1CE30CC9}"/>
              </a:ext>
            </a:extLst>
          </p:cNvPr>
          <p:cNvPicPr>
            <a:picLocks noChangeAspect="1"/>
          </p:cNvPicPr>
          <p:nvPr/>
        </p:nvPicPr>
        <p:blipFill>
          <a:blip r:embed="rId4"/>
          <a:stretch>
            <a:fillRect/>
          </a:stretch>
        </p:blipFill>
        <p:spPr>
          <a:xfrm>
            <a:off x="6671795" y="2544268"/>
            <a:ext cx="4810796" cy="1143160"/>
          </a:xfrm>
          <a:prstGeom prst="rect">
            <a:avLst/>
          </a:prstGeom>
        </p:spPr>
      </p:pic>
      <p:pic>
        <p:nvPicPr>
          <p:cNvPr id="13" name="Picture 12">
            <a:extLst>
              <a:ext uri="{FF2B5EF4-FFF2-40B4-BE49-F238E27FC236}">
                <a16:creationId xmlns:a16="http://schemas.microsoft.com/office/drawing/2014/main" id="{CB17D882-6968-284B-222F-0877A94173E5}"/>
              </a:ext>
            </a:extLst>
          </p:cNvPr>
          <p:cNvPicPr>
            <a:picLocks noChangeAspect="1"/>
          </p:cNvPicPr>
          <p:nvPr/>
        </p:nvPicPr>
        <p:blipFill>
          <a:blip r:embed="rId5"/>
          <a:stretch>
            <a:fillRect/>
          </a:stretch>
        </p:blipFill>
        <p:spPr>
          <a:xfrm>
            <a:off x="5411244" y="3845490"/>
            <a:ext cx="5502333" cy="2592072"/>
          </a:xfrm>
          <a:prstGeom prst="rect">
            <a:avLst/>
          </a:prstGeom>
        </p:spPr>
      </p:pic>
    </p:spTree>
    <p:extLst>
      <p:ext uri="{BB962C8B-B14F-4D97-AF65-F5344CB8AC3E}">
        <p14:creationId xmlns:p14="http://schemas.microsoft.com/office/powerpoint/2010/main" val="283352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30" y="1602466"/>
            <a:ext cx="9333216" cy="4513262"/>
          </a:xfrm>
          <a:prstGeom prst="rect">
            <a:avLst/>
          </a:prstGeom>
        </p:spPr>
        <p:txBody>
          <a:bodyPr anchor="ctr"/>
          <a:lstStyle/>
          <a:p>
            <a:pPr marL="0" indent="0">
              <a:spcAft>
                <a:spcPts val="600"/>
              </a:spcAft>
              <a:buNone/>
            </a:pPr>
            <a:r>
              <a:rPr lang="en-US" sz="3200" b="1">
                <a:solidFill>
                  <a:srgbClr val="FFFF00"/>
                </a:solidFill>
                <a:latin typeface="Roboto Lt" pitchFamily="2" charset="0"/>
                <a:ea typeface="Roboto Lt" pitchFamily="2" charset="0"/>
              </a:rPr>
              <a:t>Dismissing Alerts</a:t>
            </a:r>
          </a:p>
          <a:p>
            <a:pPr>
              <a:spcAft>
                <a:spcPts val="600"/>
              </a:spcAft>
            </a:pPr>
            <a:r>
              <a:rPr lang="en-US">
                <a:latin typeface="Roboto Lt" pitchFamily="2" charset="0"/>
                <a:ea typeface="Roboto Lt" pitchFamily="2" charset="0"/>
              </a:rPr>
              <a:t>Notifications </a:t>
            </a:r>
          </a:p>
          <a:p>
            <a:pPr lvl="1">
              <a:spcAft>
                <a:spcPts val="600"/>
              </a:spcAft>
            </a:pPr>
            <a:r>
              <a:rPr lang="en-US">
                <a:latin typeface="Roboto Lt" pitchFamily="2" charset="0"/>
                <a:ea typeface="Roboto Lt" pitchFamily="2" charset="0"/>
              </a:rPr>
              <a:t>can only be dismissed</a:t>
            </a:r>
          </a:p>
          <a:p>
            <a:pPr lvl="1">
              <a:spcAft>
                <a:spcPts val="600"/>
              </a:spcAft>
            </a:pPr>
            <a:r>
              <a:rPr lang="en-US">
                <a:latin typeface="Roboto Lt" pitchFamily="2" charset="0"/>
                <a:ea typeface="Roboto Lt" pitchFamily="2" charset="0"/>
              </a:rPr>
              <a:t>can be dismissed in batches</a:t>
            </a:r>
          </a:p>
          <a:p>
            <a:pPr>
              <a:spcAft>
                <a:spcPts val="600"/>
              </a:spcAft>
            </a:pPr>
            <a:r>
              <a:rPr lang="en-US">
                <a:latin typeface="Roboto Lt" pitchFamily="2" charset="0"/>
                <a:ea typeface="Roboto Lt" pitchFamily="2" charset="0"/>
              </a:rPr>
              <a:t>Errors and Rejections </a:t>
            </a:r>
          </a:p>
          <a:p>
            <a:pPr lvl="1">
              <a:spcAft>
                <a:spcPts val="600"/>
              </a:spcAft>
            </a:pPr>
            <a:r>
              <a:rPr lang="en-US">
                <a:latin typeface="Roboto Lt" pitchFamily="2" charset="0"/>
                <a:ea typeface="Roboto Lt" pitchFamily="2" charset="0"/>
              </a:rPr>
              <a:t>records that failed to update</a:t>
            </a:r>
          </a:p>
          <a:p>
            <a:pPr lvl="1">
              <a:spcAft>
                <a:spcPts val="600"/>
              </a:spcAft>
            </a:pPr>
            <a:r>
              <a:rPr lang="en-US">
                <a:latin typeface="Roboto Lt" pitchFamily="2" charset="0"/>
                <a:ea typeface="Roboto Lt" pitchFamily="2" charset="0"/>
              </a:rPr>
              <a:t>most need fixes in central data</a:t>
            </a:r>
          </a:p>
          <a:p>
            <a:pPr lvl="1">
              <a:spcAft>
                <a:spcPts val="600"/>
              </a:spcAft>
            </a:pPr>
            <a:r>
              <a:rPr lang="en-US">
                <a:latin typeface="Roboto Lt" pitchFamily="2" charset="0"/>
                <a:ea typeface="Roboto Lt" pitchFamily="2" charset="0"/>
              </a:rPr>
              <a:t>Dismiss &amp; Exchange Again Later</a:t>
            </a:r>
          </a:p>
          <a:p>
            <a:pPr lvl="1">
              <a:spcAft>
                <a:spcPts val="600"/>
              </a:spcAft>
            </a:pPr>
            <a:r>
              <a:rPr lang="en-US">
                <a:latin typeface="Roboto Lt" pitchFamily="2" charset="0"/>
                <a:ea typeface="Roboto Lt" pitchFamily="2" charset="0"/>
              </a:rPr>
              <a:t>added to a list of records to re-exchange</a:t>
            </a: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sz="5400" b="0"/>
              <a:t>Using the Workbench</a:t>
            </a:r>
          </a:p>
        </p:txBody>
      </p:sp>
      <p:grpSp>
        <p:nvGrpSpPr>
          <p:cNvPr id="26" name="Group 25">
            <a:extLst>
              <a:ext uri="{FF2B5EF4-FFF2-40B4-BE49-F238E27FC236}">
                <a16:creationId xmlns:a16="http://schemas.microsoft.com/office/drawing/2014/main" id="{F1B09D74-FA5B-04E4-835F-B1C951A11F76}"/>
              </a:ext>
            </a:extLst>
          </p:cNvPr>
          <p:cNvGrpSpPr/>
          <p:nvPr/>
        </p:nvGrpSpPr>
        <p:grpSpPr>
          <a:xfrm>
            <a:off x="6682280" y="3973271"/>
            <a:ext cx="4998646" cy="1653031"/>
            <a:chOff x="6807540" y="4060953"/>
            <a:chExt cx="4998646" cy="1653031"/>
          </a:xfrm>
        </p:grpSpPr>
        <p:pic>
          <p:nvPicPr>
            <p:cNvPr id="5" name="Picture 4">
              <a:extLst>
                <a:ext uri="{FF2B5EF4-FFF2-40B4-BE49-F238E27FC236}">
                  <a16:creationId xmlns:a16="http://schemas.microsoft.com/office/drawing/2014/main" id="{D263F20A-3006-60F7-F522-A1A2628E4477}"/>
                </a:ext>
              </a:extLst>
            </p:cNvPr>
            <p:cNvPicPr>
              <a:picLocks noChangeAspect="1"/>
            </p:cNvPicPr>
            <p:nvPr/>
          </p:nvPicPr>
          <p:blipFill>
            <a:blip r:embed="rId3"/>
            <a:stretch>
              <a:fillRect/>
            </a:stretch>
          </p:blipFill>
          <p:spPr>
            <a:xfrm>
              <a:off x="9131122" y="4684674"/>
              <a:ext cx="2675064" cy="569905"/>
            </a:xfrm>
            <a:prstGeom prst="rect">
              <a:avLst/>
            </a:prstGeom>
          </p:spPr>
        </p:pic>
        <p:pic>
          <p:nvPicPr>
            <p:cNvPr id="7" name="Picture 6">
              <a:extLst>
                <a:ext uri="{FF2B5EF4-FFF2-40B4-BE49-F238E27FC236}">
                  <a16:creationId xmlns:a16="http://schemas.microsoft.com/office/drawing/2014/main" id="{B9C52203-25A2-45A7-2B30-2178DB29B444}"/>
                </a:ext>
              </a:extLst>
            </p:cNvPr>
            <p:cNvPicPr>
              <a:picLocks noChangeAspect="1"/>
            </p:cNvPicPr>
            <p:nvPr/>
          </p:nvPicPr>
          <p:blipFill>
            <a:blip r:embed="rId4"/>
            <a:stretch>
              <a:fillRect/>
            </a:stretch>
          </p:blipFill>
          <p:spPr>
            <a:xfrm>
              <a:off x="6807540" y="5187943"/>
              <a:ext cx="1788539" cy="526041"/>
            </a:xfrm>
            <a:prstGeom prst="rect">
              <a:avLst/>
            </a:prstGeom>
          </p:spPr>
        </p:pic>
        <p:pic>
          <p:nvPicPr>
            <p:cNvPr id="9" name="Picture 8">
              <a:extLst>
                <a:ext uri="{FF2B5EF4-FFF2-40B4-BE49-F238E27FC236}">
                  <a16:creationId xmlns:a16="http://schemas.microsoft.com/office/drawing/2014/main" id="{EF252DCA-AC51-D067-0183-67B87536C406}"/>
                </a:ext>
              </a:extLst>
            </p:cNvPr>
            <p:cNvPicPr>
              <a:picLocks noChangeAspect="1"/>
            </p:cNvPicPr>
            <p:nvPr/>
          </p:nvPicPr>
          <p:blipFill>
            <a:blip r:embed="rId5"/>
            <a:stretch>
              <a:fillRect/>
            </a:stretch>
          </p:blipFill>
          <p:spPr>
            <a:xfrm>
              <a:off x="7000186" y="4060953"/>
              <a:ext cx="1338029" cy="566089"/>
            </a:xfrm>
            <a:prstGeom prst="rect">
              <a:avLst/>
            </a:prstGeom>
          </p:spPr>
        </p:pic>
        <p:cxnSp>
          <p:nvCxnSpPr>
            <p:cNvPr id="11" name="Straight Arrow Connector 10">
              <a:extLst>
                <a:ext uri="{FF2B5EF4-FFF2-40B4-BE49-F238E27FC236}">
                  <a16:creationId xmlns:a16="http://schemas.microsoft.com/office/drawing/2014/main" id="{D69D7D16-D1F9-D253-F6C0-8501E93C0C1D}"/>
                </a:ext>
              </a:extLst>
            </p:cNvPr>
            <p:cNvCxnSpPr>
              <a:stCxn id="9" idx="3"/>
              <a:endCxn id="5" idx="1"/>
            </p:cNvCxnSpPr>
            <p:nvPr/>
          </p:nvCxnSpPr>
          <p:spPr>
            <a:xfrm>
              <a:off x="8338215" y="4343998"/>
              <a:ext cx="792907" cy="62562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D52F78-C760-9670-3A17-A53FABDE54D3}"/>
                </a:ext>
              </a:extLst>
            </p:cNvPr>
            <p:cNvCxnSpPr>
              <a:cxnSpLocks/>
              <a:stCxn id="7" idx="3"/>
              <a:endCxn id="5" idx="1"/>
            </p:cNvCxnSpPr>
            <p:nvPr/>
          </p:nvCxnSpPr>
          <p:spPr>
            <a:xfrm flipV="1">
              <a:off x="8596079" y="4969627"/>
              <a:ext cx="535043" cy="4813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DF248BD-0CE6-EB92-DF3E-2BA3B6E01AA2}"/>
              </a:ext>
            </a:extLst>
          </p:cNvPr>
          <p:cNvGrpSpPr/>
          <p:nvPr/>
        </p:nvGrpSpPr>
        <p:grpSpPr>
          <a:xfrm>
            <a:off x="5742125" y="2182233"/>
            <a:ext cx="3995750" cy="623597"/>
            <a:chOff x="6756733" y="2370123"/>
            <a:chExt cx="3995750" cy="623597"/>
          </a:xfrm>
        </p:grpSpPr>
        <p:pic>
          <p:nvPicPr>
            <p:cNvPr id="16" name="Picture 15">
              <a:extLst>
                <a:ext uri="{FF2B5EF4-FFF2-40B4-BE49-F238E27FC236}">
                  <a16:creationId xmlns:a16="http://schemas.microsoft.com/office/drawing/2014/main" id="{BF89711C-3160-7AFF-AE0F-BED5FE565E61}"/>
                </a:ext>
              </a:extLst>
            </p:cNvPr>
            <p:cNvPicPr>
              <a:picLocks noChangeAspect="1"/>
            </p:cNvPicPr>
            <p:nvPr/>
          </p:nvPicPr>
          <p:blipFill>
            <a:blip r:embed="rId6"/>
            <a:stretch>
              <a:fillRect/>
            </a:stretch>
          </p:blipFill>
          <p:spPr>
            <a:xfrm>
              <a:off x="6756733" y="2427899"/>
              <a:ext cx="1727350" cy="508045"/>
            </a:xfrm>
            <a:prstGeom prst="rect">
              <a:avLst/>
            </a:prstGeom>
          </p:spPr>
        </p:pic>
        <p:pic>
          <p:nvPicPr>
            <p:cNvPr id="18" name="Picture 17">
              <a:extLst>
                <a:ext uri="{FF2B5EF4-FFF2-40B4-BE49-F238E27FC236}">
                  <a16:creationId xmlns:a16="http://schemas.microsoft.com/office/drawing/2014/main" id="{A29CA72E-441D-9408-E8CE-6AC7E85EF21D}"/>
                </a:ext>
              </a:extLst>
            </p:cNvPr>
            <p:cNvPicPr>
              <a:picLocks noChangeAspect="1"/>
            </p:cNvPicPr>
            <p:nvPr/>
          </p:nvPicPr>
          <p:blipFill>
            <a:blip r:embed="rId7"/>
            <a:stretch>
              <a:fillRect/>
            </a:stretch>
          </p:blipFill>
          <p:spPr>
            <a:xfrm>
              <a:off x="9666963" y="2370123"/>
              <a:ext cx="1085520" cy="623597"/>
            </a:xfrm>
            <a:prstGeom prst="rect">
              <a:avLst/>
            </a:prstGeom>
          </p:spPr>
        </p:pic>
        <p:cxnSp>
          <p:nvCxnSpPr>
            <p:cNvPr id="19" name="Straight Arrow Connector 18">
              <a:extLst>
                <a:ext uri="{FF2B5EF4-FFF2-40B4-BE49-F238E27FC236}">
                  <a16:creationId xmlns:a16="http://schemas.microsoft.com/office/drawing/2014/main" id="{E116A837-1EB1-1FD8-8325-6C370747D14B}"/>
                </a:ext>
              </a:extLst>
            </p:cNvPr>
            <p:cNvCxnSpPr>
              <a:cxnSpLocks/>
              <a:stCxn id="16" idx="3"/>
              <a:endCxn id="18" idx="1"/>
            </p:cNvCxnSpPr>
            <p:nvPr/>
          </p:nvCxnSpPr>
          <p:spPr>
            <a:xfrm>
              <a:off x="8484083" y="2681922"/>
              <a:ext cx="118288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324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48E5D-72E3-42D1-A9C7-E6166A38081A}"/>
              </a:ext>
            </a:extLst>
          </p:cNvPr>
          <p:cNvSpPr>
            <a:spLocks noGrp="1"/>
          </p:cNvSpPr>
          <p:nvPr>
            <p:ph type="body" sz="quarter" idx="4294967295"/>
          </p:nvPr>
        </p:nvSpPr>
        <p:spPr>
          <a:xfrm>
            <a:off x="786830" y="1602466"/>
            <a:ext cx="9333216" cy="4513262"/>
          </a:xfrm>
          <a:prstGeom prst="rect">
            <a:avLst/>
          </a:prstGeom>
        </p:spPr>
        <p:txBody>
          <a:bodyPr/>
          <a:lstStyle/>
          <a:p>
            <a:pPr marL="0" indent="0">
              <a:spcAft>
                <a:spcPts val="600"/>
              </a:spcAft>
              <a:buNone/>
            </a:pPr>
            <a:r>
              <a:rPr lang="en-US">
                <a:solidFill>
                  <a:srgbClr val="FFFF00"/>
                </a:solidFill>
                <a:latin typeface="Roboto Lt" pitchFamily="2" charset="0"/>
                <a:ea typeface="Roboto Lt" pitchFamily="2" charset="0"/>
              </a:rPr>
              <a:t>Filter by Alert Type: </a:t>
            </a:r>
            <a:r>
              <a:rPr lang="en-US" b="1">
                <a:solidFill>
                  <a:srgbClr val="FFFF00"/>
                </a:solidFill>
                <a:latin typeface="Roboto Lt" pitchFamily="2" charset="0"/>
                <a:ea typeface="Roboto Lt" pitchFamily="2" charset="0"/>
              </a:rPr>
              <a:t>Errors</a:t>
            </a:r>
          </a:p>
          <a:p>
            <a:pPr>
              <a:spcAft>
                <a:spcPts val="600"/>
              </a:spcAft>
            </a:pPr>
            <a:r>
              <a:rPr lang="en-US">
                <a:latin typeface="Roboto Lt" pitchFamily="2" charset="0"/>
                <a:ea typeface="Roboto Lt" pitchFamily="2" charset="0"/>
              </a:rPr>
              <a:t>Filter for what you can fix:</a:t>
            </a:r>
          </a:p>
          <a:p>
            <a:pPr lvl="1">
              <a:spcAft>
                <a:spcPts val="600"/>
              </a:spcAft>
            </a:pPr>
            <a:r>
              <a:rPr lang="en-US">
                <a:latin typeface="Roboto Lt" pitchFamily="2" charset="0"/>
                <a:ea typeface="Roboto Lt" pitchFamily="2" charset="0"/>
              </a:rPr>
              <a:t>Record Type: Scientific Name</a:t>
            </a:r>
          </a:p>
          <a:p>
            <a:pPr lvl="1">
              <a:spcAft>
                <a:spcPts val="600"/>
              </a:spcAft>
            </a:pPr>
            <a:r>
              <a:rPr lang="en-US">
                <a:latin typeface="Roboto Lt" pitchFamily="2" charset="0"/>
                <a:ea typeface="Roboto Lt" pitchFamily="2" charset="0"/>
              </a:rPr>
              <a:t>Record Type: Reference</a:t>
            </a:r>
          </a:p>
          <a:p>
            <a:pPr>
              <a:spcAft>
                <a:spcPts val="600"/>
              </a:spcAft>
            </a:pPr>
            <a:r>
              <a:rPr lang="en-US">
                <a:latin typeface="Roboto Lt" pitchFamily="2" charset="0"/>
                <a:ea typeface="Roboto Lt" pitchFamily="2" charset="0"/>
              </a:rPr>
              <a:t>What you can’t fix:</a:t>
            </a:r>
          </a:p>
          <a:p>
            <a:pPr lvl="1">
              <a:spcAft>
                <a:spcPts val="600"/>
              </a:spcAft>
            </a:pPr>
            <a:r>
              <a:rPr lang="en-US">
                <a:latin typeface="Roboto Lt" pitchFamily="2" charset="0"/>
                <a:ea typeface="Roboto Lt" pitchFamily="2" charset="0"/>
              </a:rPr>
              <a:t>almost everything else</a:t>
            </a:r>
          </a:p>
          <a:p>
            <a:pPr lvl="1">
              <a:spcAft>
                <a:spcPts val="600"/>
              </a:spcAft>
            </a:pPr>
            <a:r>
              <a:rPr lang="en-US">
                <a:latin typeface="Roboto Lt" pitchFamily="2" charset="0"/>
                <a:ea typeface="Roboto Lt" pitchFamily="2" charset="0"/>
              </a:rPr>
              <a:t>submit Help Desk ticket</a:t>
            </a:r>
          </a:p>
          <a:p>
            <a:pPr lvl="2">
              <a:spcAft>
                <a:spcPts val="600"/>
              </a:spcAft>
              <a:buFont typeface="Wingdings" panose="05000000000000000000" pitchFamily="2" charset="2"/>
              <a:buChar char="Ø"/>
            </a:pPr>
            <a:r>
              <a:rPr lang="en-US">
                <a:latin typeface="Roboto Lt" pitchFamily="2" charset="0"/>
                <a:ea typeface="Roboto Lt" pitchFamily="2" charset="0"/>
              </a:rPr>
              <a:t>  </a:t>
            </a:r>
            <a:r>
              <a:rPr lang="en-US">
                <a:latin typeface="Roboto Lt" pitchFamily="2" charset="0"/>
                <a:ea typeface="Roboto Lt" pitchFamily="2" charset="0"/>
                <a:hlinkClick r:id="rId3"/>
              </a:rPr>
              <a:t>Biotics@natureserve.org</a:t>
            </a:r>
            <a:endParaRPr lang="en-US">
              <a:latin typeface="Roboto Lt" pitchFamily="2" charset="0"/>
              <a:ea typeface="Roboto Lt" pitchFamily="2" charset="0"/>
            </a:endParaRPr>
          </a:p>
          <a:p>
            <a:pPr lvl="1">
              <a:spcAft>
                <a:spcPts val="600"/>
              </a:spcAft>
            </a:pPr>
            <a:r>
              <a:rPr lang="en-US">
                <a:latin typeface="Roboto Lt" pitchFamily="2" charset="0"/>
                <a:ea typeface="Roboto Lt" pitchFamily="2" charset="0"/>
              </a:rPr>
              <a:t>Dismiss &amp; Exchange Again Later</a:t>
            </a:r>
          </a:p>
          <a:p>
            <a:pPr>
              <a:spcAft>
                <a:spcPts val="600"/>
              </a:spcAft>
            </a:pPr>
            <a:endParaRPr lang="en-US">
              <a:latin typeface="Roboto Lt" pitchFamily="2" charset="0"/>
              <a:ea typeface="Roboto Lt" pitchFamily="2" charset="0"/>
            </a:endParaRPr>
          </a:p>
          <a:p>
            <a:pPr marL="0" indent="0">
              <a:spcAft>
                <a:spcPts val="600"/>
              </a:spcAft>
              <a:buNone/>
            </a:pPr>
            <a:endParaRPr lang="en-US">
              <a:latin typeface="Roboto Lt" pitchFamily="2" charset="0"/>
              <a:ea typeface="Roboto Lt" pitchFamily="2" charset="0"/>
            </a:endParaRPr>
          </a:p>
          <a:p>
            <a:pPr marL="0" indent="0">
              <a:spcAft>
                <a:spcPts val="600"/>
              </a:spcAft>
              <a:buNone/>
            </a:pPr>
            <a:endParaRPr lang="en-US">
              <a:latin typeface="Roboto Lt" pitchFamily="2" charset="0"/>
              <a:ea typeface="Roboto Lt" pitchFamily="2" charset="0"/>
            </a:endParaRPr>
          </a:p>
        </p:txBody>
      </p:sp>
      <p:sp>
        <p:nvSpPr>
          <p:cNvPr id="3" name="Title 2">
            <a:extLst>
              <a:ext uri="{FF2B5EF4-FFF2-40B4-BE49-F238E27FC236}">
                <a16:creationId xmlns:a16="http://schemas.microsoft.com/office/drawing/2014/main" id="{1B1C2D1B-C60C-490A-A97D-FBA229FE4A73}"/>
              </a:ext>
            </a:extLst>
          </p:cNvPr>
          <p:cNvSpPr>
            <a:spLocks noGrp="1"/>
          </p:cNvSpPr>
          <p:nvPr>
            <p:ph type="title"/>
          </p:nvPr>
        </p:nvSpPr>
        <p:spPr>
          <a:xfrm>
            <a:off x="838200" y="365125"/>
            <a:ext cx="10515600" cy="1325563"/>
          </a:xfrm>
          <a:prstGeom prst="rect">
            <a:avLst/>
          </a:prstGeom>
        </p:spPr>
        <p:txBody>
          <a:bodyPr/>
          <a:lstStyle/>
          <a:p>
            <a:r>
              <a:rPr lang="en-US" sz="5400" b="0"/>
              <a:t>Using the Workbench Efficiently</a:t>
            </a:r>
          </a:p>
        </p:txBody>
      </p:sp>
    </p:spTree>
    <p:extLst>
      <p:ext uri="{BB962C8B-B14F-4D97-AF65-F5344CB8AC3E}">
        <p14:creationId xmlns:p14="http://schemas.microsoft.com/office/powerpoint/2010/main" val="3876097927"/>
      </p:ext>
    </p:extLst>
  </p:cSld>
  <p:clrMapOvr>
    <a:masterClrMapping/>
  </p:clrMapOvr>
</p:sld>
</file>

<file path=ppt/theme/theme1.xml><?xml version="1.0" encoding="utf-8"?>
<a:theme xmlns:a="http://schemas.openxmlformats.org/drawingml/2006/main" name="Office Theme">
  <a:themeElements>
    <a:clrScheme name="Custom 3">
      <a:dk1>
        <a:srgbClr val="FFFFFF"/>
      </a:dk1>
      <a:lt1>
        <a:sysClr val="window" lastClr="FFFFFF"/>
      </a:lt1>
      <a:dk2>
        <a:srgbClr val="FFFFFF"/>
      </a:dk2>
      <a:lt2>
        <a:srgbClr val="FFFFFF"/>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2CC"/>
      </a:folHlink>
    </a:clrScheme>
    <a:fontScheme name="Slide Headings">
      <a:majorFont>
        <a:latin typeface="Arial"/>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3C0A4B013BC04EBD99F205E8A4AEE7" ma:contentTypeVersion="11" ma:contentTypeDescription="Create a new document." ma:contentTypeScope="" ma:versionID="a7e1ef93962fd1a290d8212c7005d065">
  <xsd:schema xmlns:xsd="http://www.w3.org/2001/XMLSchema" xmlns:xs="http://www.w3.org/2001/XMLSchema" xmlns:p="http://schemas.microsoft.com/office/2006/metadata/properties" xmlns:ns2="12dc39de-d096-4d6f-870d-909bdb6e42db" xmlns:ns3="2b670237-9e75-4275-9543-bde52900948d" targetNamespace="http://schemas.microsoft.com/office/2006/metadata/properties" ma:root="true" ma:fieldsID="c50d1379bf1b950a2b288bf9a2acb65c" ns2:_="" ns3:_="">
    <xsd:import namespace="12dc39de-d096-4d6f-870d-909bdb6e42db"/>
    <xsd:import namespace="2b670237-9e75-4275-9543-bde52900948d"/>
    <xsd:element name="properties">
      <xsd:complexType>
        <xsd:sequence>
          <xsd:element name="documentManagement">
            <xsd:complexType>
              <xsd:all>
                <xsd:element ref="ns2:Doc_x0020_Type" minOccurs="0"/>
                <xsd:element ref="ns2:Dept" minOccurs="0"/>
                <xsd:element ref="ns2:MediaServiceMetadata" minOccurs="0"/>
                <xsd:element ref="ns2:MediaServiceFastMetadata" minOccurs="0"/>
                <xsd:element ref="ns2:Archiv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dc39de-d096-4d6f-870d-909bdb6e42db" elementFormDefault="qualified">
    <xsd:import namespace="http://schemas.microsoft.com/office/2006/documentManagement/types"/>
    <xsd:import namespace="http://schemas.microsoft.com/office/infopath/2007/PartnerControls"/>
    <xsd:element name="Doc_x0020_Type" ma:index="4" nillable="true" ma:displayName="DocType" ma:default="Working" ma:internalName="Doc_x0020_Type" ma:readOnly="fals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Legacy"/>
                        <xsd:enumeration value="Working"/>
                        <xsd:enumeration value="MtgNotes"/>
                        <xsd:enumeration value="Decision"/>
                      </xsd:restriction>
                    </xsd:simpleType>
                  </xsd:union>
                </xsd:simpleType>
              </xsd:element>
            </xsd:sequence>
          </xsd:extension>
        </xsd:complexContent>
      </xsd:complexType>
    </xsd:element>
    <xsd:element name="Dept" ma:index="5" nillable="true" ma:displayName="Dept" ma:default="All" ma:description="Department" ma:internalName="Dept" ma:readOnly="false" ma:requiredMultiChoice="true">
      <xsd:complexType>
        <xsd:complexContent>
          <xsd:extension base="dms:MultiChoice">
            <xsd:sequence>
              <xsd:element name="Value" maxOccurs="unbounded" minOccurs="0" nillable="true">
                <xsd:simpleType>
                  <xsd:restriction base="dms:Choice">
                    <xsd:enumeration value="All"/>
                    <xsd:enumeration value="Bot"/>
                    <xsd:enumeration value="Eco"/>
                    <xsd:enumeration value="Zoo"/>
                    <xsd:enumeration value="CS"/>
                    <xsd:enumeration value="IS"/>
                  </xsd:restriction>
                </xsd:simpleType>
              </xsd:element>
            </xsd:sequence>
          </xsd:extension>
        </xsd:complexContent>
      </xsd:complex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Archive" ma:index="13" nillable="true" ma:displayName="Archive" ma:default="0" ma:description="Files no longer needed" ma:internalName="Archive">
      <xsd:simpleType>
        <xsd:restriction base="dms:Boolea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670237-9e75-4275-9543-bde5290094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3" ma:displayName="Title"/>
        <xsd:element ref="dc:subject" minOccurs="0" maxOccurs="1" ma:index="6"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Type xmlns="12dc39de-d096-4d6f-870d-909bdb6e42db">
      <Value>Working</Value>
    </Doc_x0020_Type>
    <Archive xmlns="12dc39de-d096-4d6f-870d-909bdb6e42db">false</Archive>
    <Dept xmlns="12dc39de-d096-4d6f-870d-909bdb6e42db">
      <Value>All</Value>
    </Dept>
  </documentManagement>
</p:properties>
</file>

<file path=customXml/itemProps1.xml><?xml version="1.0" encoding="utf-8"?>
<ds:datastoreItem xmlns:ds="http://schemas.openxmlformats.org/officeDocument/2006/customXml" ds:itemID="{176ABA60-B553-4211-BDD0-7F15694A0D87}">
  <ds:schemaRefs>
    <ds:schemaRef ds:uri="http://schemas.microsoft.com/sharepoint/v3/contenttype/forms"/>
  </ds:schemaRefs>
</ds:datastoreItem>
</file>

<file path=customXml/itemProps2.xml><?xml version="1.0" encoding="utf-8"?>
<ds:datastoreItem xmlns:ds="http://schemas.openxmlformats.org/officeDocument/2006/customXml" ds:itemID="{E4CA6C97-85FB-4536-9349-7B578A8899F1}">
  <ds:schemaRefs>
    <ds:schemaRef ds:uri="12dc39de-d096-4d6f-870d-909bdb6e42db"/>
    <ds:schemaRef ds:uri="2b670237-9e75-4275-9543-bde5290094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A9519A-F062-42DA-AAE0-C141BBF9CDB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b670237-9e75-4275-9543-bde52900948d"/>
    <ds:schemaRef ds:uri="http://purl.org/dc/elements/1.1/"/>
    <ds:schemaRef ds:uri="http://schemas.microsoft.com/office/2006/metadata/properties"/>
    <ds:schemaRef ds:uri="12dc39de-d096-4d6f-870d-909bdb6e42d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1505</Words>
  <Application>Microsoft Office PowerPoint</Application>
  <PresentationFormat>Widescreen</PresentationFormat>
  <Paragraphs>238</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Comic Sans MS</vt:lpstr>
      <vt:lpstr>Roboto Lt</vt:lpstr>
      <vt:lpstr>Wingdings</vt:lpstr>
      <vt:lpstr>Office Theme</vt:lpstr>
      <vt:lpstr>PowerPoint Presentation</vt:lpstr>
      <vt:lpstr>The Data Exchange Alerts Workbench</vt:lpstr>
      <vt:lpstr>The DX Alerts Workbench</vt:lpstr>
      <vt:lpstr>The DX Alerts Workbench</vt:lpstr>
      <vt:lpstr>The DX Alerts Workbench</vt:lpstr>
      <vt:lpstr>Using the Workbench</vt:lpstr>
      <vt:lpstr>Using the Workbench</vt:lpstr>
      <vt:lpstr>Using the Workbench</vt:lpstr>
      <vt:lpstr>Using the Workbench Efficiently</vt:lpstr>
      <vt:lpstr>Dealing with Scientific Name Errors</vt:lpstr>
      <vt:lpstr>Dealing with Scientific Name Errors</vt:lpstr>
      <vt:lpstr>Dealing with Reference Errors</vt:lpstr>
      <vt:lpstr>Dealing with Reference Errors</vt:lpstr>
      <vt:lpstr>Using the Workbench Efficiently</vt:lpstr>
      <vt:lpstr>Why Do I Care about Changes to Nonstandard?</vt:lpstr>
      <vt:lpstr>Dealing with Nonstandards</vt:lpstr>
      <vt:lpstr>Using the Workbench Efficiently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J. Moy</dc:creator>
  <cp:lastModifiedBy>Gwen Davis</cp:lastModifiedBy>
  <cp:revision>1</cp:revision>
  <cp:lastPrinted>2023-03-07T20:28:16Z</cp:lastPrinted>
  <dcterms:created xsi:type="dcterms:W3CDTF">2017-07-18T15:23:39Z</dcterms:created>
  <dcterms:modified xsi:type="dcterms:W3CDTF">2023-03-08T14:37:07Z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0x010100FF3C0A4B013BC04EBD99F205E8A4AEE7</vt:lpwstr>
  </property>
  <property fmtid="{D5CDD505-2E9C-101B-9397-08002B2CF9AE}" pid="3" name="NatureServe Branding">
    <vt:lpwstr>PowerPoints</vt:lpwstr>
  </property>
  <property fmtid="{D5CDD505-2E9C-101B-9397-08002B2CF9AE}" pid="4" name="Marketing Assets">
    <vt:lpwstr>Marketing Assets</vt:lpwstr>
  </property>
</Properties>
</file>