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2" r:id="rId4"/>
    <p:sldMasterId id="2147484083" r:id="rId5"/>
    <p:sldMasterId id="2147483880" r:id="rId6"/>
    <p:sldMasterId id="2147484099" r:id="rId7"/>
    <p:sldMasterId id="2147484115" r:id="rId8"/>
    <p:sldMasterId id="2147484043" r:id="rId9"/>
    <p:sldMasterId id="2147484131" r:id="rId10"/>
    <p:sldMasterId id="2147484067" r:id="rId11"/>
    <p:sldMasterId id="2147484055" r:id="rId12"/>
    <p:sldMasterId id="2147484147" r:id="rId13"/>
    <p:sldMasterId id="2147487954" r:id="rId14"/>
    <p:sldMasterId id="2147487956" r:id="rId15"/>
    <p:sldMasterId id="2147483648" r:id="rId16"/>
  </p:sldMasterIdLst>
  <p:notesMasterIdLst>
    <p:notesMasterId r:id="rId57"/>
  </p:notesMasterIdLst>
  <p:handoutMasterIdLst>
    <p:handoutMasterId r:id="rId58"/>
  </p:handoutMasterIdLst>
  <p:sldIdLst>
    <p:sldId id="635" r:id="rId17"/>
    <p:sldId id="665" r:id="rId18"/>
    <p:sldId id="681" r:id="rId19"/>
    <p:sldId id="643" r:id="rId20"/>
    <p:sldId id="642" r:id="rId21"/>
    <p:sldId id="703" r:id="rId22"/>
    <p:sldId id="700" r:id="rId23"/>
    <p:sldId id="676" r:id="rId24"/>
    <p:sldId id="666" r:id="rId25"/>
    <p:sldId id="738" r:id="rId26"/>
    <p:sldId id="667" r:id="rId27"/>
    <p:sldId id="669" r:id="rId28"/>
    <p:sldId id="641" r:id="rId29"/>
    <p:sldId id="644" r:id="rId30"/>
    <p:sldId id="616" r:id="rId31"/>
    <p:sldId id="697" r:id="rId32"/>
    <p:sldId id="637" r:id="rId33"/>
    <p:sldId id="663" r:id="rId34"/>
    <p:sldId id="741" r:id="rId35"/>
    <p:sldId id="627" r:id="rId36"/>
    <p:sldId id="682" r:id="rId37"/>
    <p:sldId id="739" r:id="rId38"/>
    <p:sldId id="601" r:id="rId39"/>
    <p:sldId id="582" r:id="rId40"/>
    <p:sldId id="645" r:id="rId41"/>
    <p:sldId id="646" r:id="rId42"/>
    <p:sldId id="609" r:id="rId43"/>
    <p:sldId id="583" r:id="rId44"/>
    <p:sldId id="648" r:id="rId45"/>
    <p:sldId id="647" r:id="rId46"/>
    <p:sldId id="674" r:id="rId47"/>
    <p:sldId id="699" r:id="rId48"/>
    <p:sldId id="698" r:id="rId49"/>
    <p:sldId id="691" r:id="rId50"/>
    <p:sldId id="692" r:id="rId51"/>
    <p:sldId id="693" r:id="rId52"/>
    <p:sldId id="694" r:id="rId53"/>
    <p:sldId id="685" r:id="rId54"/>
    <p:sldId id="686" r:id="rId55"/>
    <p:sldId id="687" r:id="rId56"/>
  </p:sldIdLst>
  <p:sldSz cx="9144000" cy="6858000" type="screen4x3"/>
  <p:notesSz cx="7077075" cy="8412163"/>
  <p:custDataLst>
    <p:tags r:id="rId59"/>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baseline="100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baseline="100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baseline="100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baseline="100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baseline="100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baseline="100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baseline="100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baseline="100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baseline="100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650">
          <p15:clr>
            <a:srgbClr val="A4A3A4"/>
          </p15:clr>
        </p15:guide>
        <p15:guide id="2" pos="22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004182"/>
    <a:srgbClr val="FFFF99"/>
    <a:srgbClr val="FFFFFF"/>
    <a:srgbClr val="FFFF79"/>
    <a:srgbClr val="FF3300"/>
    <a:srgbClr val="FFFF00"/>
    <a:srgbClr val="0903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B83F4A-A945-4128-A519-A24D4C645E9F}" v="74" dt="2023-02-14T20:36:15.5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1806" y="132"/>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650"/>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 Faber-Langendoen" userId="3cdbbdb6-f398-4a9c-b464-48f37ac75bca" providerId="ADAL" clId="{18B83F4A-A945-4128-A519-A24D4C645E9F}"/>
    <pc:docChg chg="custSel addSld delSld modSld sldOrd delMainMaster">
      <pc:chgData name="Don Faber-Langendoen" userId="3cdbbdb6-f398-4a9c-b464-48f37ac75bca" providerId="ADAL" clId="{18B83F4A-A945-4128-A519-A24D4C645E9F}" dt="2023-02-14T20:36:15.551" v="297" actId="478"/>
      <pc:docMkLst>
        <pc:docMk/>
      </pc:docMkLst>
      <pc:sldChg chg="addSp modSp mod">
        <pc:chgData name="Don Faber-Langendoen" userId="3cdbbdb6-f398-4a9c-b464-48f37ac75bca" providerId="ADAL" clId="{18B83F4A-A945-4128-A519-A24D4C645E9F}" dt="2023-02-14T20:34:23.761" v="250" actId="1076"/>
        <pc:sldMkLst>
          <pc:docMk/>
          <pc:sldMk cId="0" sldId="627"/>
        </pc:sldMkLst>
        <pc:spChg chg="add mod">
          <ac:chgData name="Don Faber-Langendoen" userId="3cdbbdb6-f398-4a9c-b464-48f37ac75bca" providerId="ADAL" clId="{18B83F4A-A945-4128-A519-A24D4C645E9F}" dt="2023-02-14T20:34:23.761" v="250" actId="1076"/>
          <ac:spMkLst>
            <pc:docMk/>
            <pc:sldMk cId="0" sldId="627"/>
            <ac:spMk id="4" creationId="{C02305BD-719C-8472-8663-A38472D0A049}"/>
          </ac:spMkLst>
        </pc:spChg>
      </pc:sldChg>
      <pc:sldChg chg="addSp modSp modAnim">
        <pc:chgData name="Don Faber-Langendoen" userId="3cdbbdb6-f398-4a9c-b464-48f37ac75bca" providerId="ADAL" clId="{18B83F4A-A945-4128-A519-A24D4C645E9F}" dt="2023-02-14T16:43:52.035" v="194" actId="20577"/>
        <pc:sldMkLst>
          <pc:docMk/>
          <pc:sldMk cId="0" sldId="647"/>
        </pc:sldMkLst>
        <pc:spChg chg="add mod">
          <ac:chgData name="Don Faber-Langendoen" userId="3cdbbdb6-f398-4a9c-b464-48f37ac75bca" providerId="ADAL" clId="{18B83F4A-A945-4128-A519-A24D4C645E9F}" dt="2023-02-14T16:43:52.035" v="194" actId="20577"/>
          <ac:spMkLst>
            <pc:docMk/>
            <pc:sldMk cId="0" sldId="647"/>
            <ac:spMk id="2" creationId="{72A42AF0-C719-3A1C-8403-EDA8F834743B}"/>
          </ac:spMkLst>
        </pc:spChg>
      </pc:sldChg>
      <pc:sldChg chg="addSp modSp mod modAnim">
        <pc:chgData name="Don Faber-Langendoen" userId="3cdbbdb6-f398-4a9c-b464-48f37ac75bca" providerId="ADAL" clId="{18B83F4A-A945-4128-A519-A24D4C645E9F}" dt="2023-02-14T16:42:41.228" v="165" actId="20577"/>
        <pc:sldMkLst>
          <pc:docMk/>
          <pc:sldMk cId="0" sldId="648"/>
        </pc:sldMkLst>
        <pc:spChg chg="add mod">
          <ac:chgData name="Don Faber-Langendoen" userId="3cdbbdb6-f398-4a9c-b464-48f37ac75bca" providerId="ADAL" clId="{18B83F4A-A945-4128-A519-A24D4C645E9F}" dt="2023-02-14T16:42:41.228" v="165" actId="20577"/>
          <ac:spMkLst>
            <pc:docMk/>
            <pc:sldMk cId="0" sldId="648"/>
            <ac:spMk id="2" creationId="{39E95CBC-0EE3-CBED-15C1-614B5D53D0E9}"/>
          </ac:spMkLst>
        </pc:spChg>
      </pc:sldChg>
      <pc:sldChg chg="modSp mod">
        <pc:chgData name="Don Faber-Langendoen" userId="3cdbbdb6-f398-4a9c-b464-48f37ac75bca" providerId="ADAL" clId="{18B83F4A-A945-4128-A519-A24D4C645E9F}" dt="2023-02-14T20:35:07.097" v="288" actId="20577"/>
        <pc:sldMkLst>
          <pc:docMk/>
          <pc:sldMk cId="0" sldId="663"/>
        </pc:sldMkLst>
        <pc:spChg chg="mod">
          <ac:chgData name="Don Faber-Langendoen" userId="3cdbbdb6-f398-4a9c-b464-48f37ac75bca" providerId="ADAL" clId="{18B83F4A-A945-4128-A519-A24D4C645E9F}" dt="2023-02-14T20:35:07.097" v="288" actId="20577"/>
          <ac:spMkLst>
            <pc:docMk/>
            <pc:sldMk cId="0" sldId="663"/>
            <ac:spMk id="83970" creationId="{714B9186-7F45-4AFD-B7EF-34BB75A73984}"/>
          </ac:spMkLst>
        </pc:spChg>
        <pc:graphicFrameChg chg="modGraphic">
          <ac:chgData name="Don Faber-Langendoen" userId="3cdbbdb6-f398-4a9c-b464-48f37ac75bca" providerId="ADAL" clId="{18B83F4A-A945-4128-A519-A24D4C645E9F}" dt="2023-02-09T19:39:34.475" v="5" actId="20577"/>
          <ac:graphicFrameMkLst>
            <pc:docMk/>
            <pc:sldMk cId="0" sldId="663"/>
            <ac:graphicFrameMk id="5" creationId="{24E59F85-E5B3-47D1-B981-EEE34F894947}"/>
          </ac:graphicFrameMkLst>
        </pc:graphicFrameChg>
      </pc:sldChg>
      <pc:sldChg chg="modAnim">
        <pc:chgData name="Don Faber-Langendoen" userId="3cdbbdb6-f398-4a9c-b464-48f37ac75bca" providerId="ADAL" clId="{18B83F4A-A945-4128-A519-A24D4C645E9F}" dt="2023-02-09T19:37:57.218" v="1"/>
        <pc:sldMkLst>
          <pc:docMk/>
          <pc:sldMk cId="0" sldId="667"/>
        </pc:sldMkLst>
      </pc:sldChg>
      <pc:sldChg chg="del">
        <pc:chgData name="Don Faber-Langendoen" userId="3cdbbdb6-f398-4a9c-b464-48f37ac75bca" providerId="ADAL" clId="{18B83F4A-A945-4128-A519-A24D4C645E9F}" dt="2023-02-09T19:55:33.475" v="96" actId="47"/>
        <pc:sldMkLst>
          <pc:docMk/>
          <pc:sldMk cId="0" sldId="688"/>
        </pc:sldMkLst>
      </pc:sldChg>
      <pc:sldChg chg="del">
        <pc:chgData name="Don Faber-Langendoen" userId="3cdbbdb6-f398-4a9c-b464-48f37ac75bca" providerId="ADAL" clId="{18B83F4A-A945-4128-A519-A24D4C645E9F}" dt="2023-02-09T19:55:30.024" v="95" actId="47"/>
        <pc:sldMkLst>
          <pc:docMk/>
          <pc:sldMk cId="0" sldId="689"/>
        </pc:sldMkLst>
      </pc:sldChg>
      <pc:sldChg chg="addSp modSp mod">
        <pc:chgData name="Don Faber-Langendoen" userId="3cdbbdb6-f398-4a9c-b464-48f37ac75bca" providerId="ADAL" clId="{18B83F4A-A945-4128-A519-A24D4C645E9F}" dt="2023-02-09T19:54:24.889" v="94" actId="27636"/>
        <pc:sldMkLst>
          <pc:docMk/>
          <pc:sldMk cId="0" sldId="698"/>
        </pc:sldMkLst>
        <pc:spChg chg="add mod">
          <ac:chgData name="Don Faber-Langendoen" userId="3cdbbdb6-f398-4a9c-b464-48f37ac75bca" providerId="ADAL" clId="{18B83F4A-A945-4128-A519-A24D4C645E9F}" dt="2023-02-09T19:53:43.738" v="88" actId="14100"/>
          <ac:spMkLst>
            <pc:docMk/>
            <pc:sldMk cId="0" sldId="698"/>
            <ac:spMk id="3" creationId="{8D58258E-3D89-64A1-AC26-ACFC28E92211}"/>
          </ac:spMkLst>
        </pc:spChg>
        <pc:spChg chg="mod">
          <ac:chgData name="Don Faber-Langendoen" userId="3cdbbdb6-f398-4a9c-b464-48f37ac75bca" providerId="ADAL" clId="{18B83F4A-A945-4128-A519-A24D4C645E9F}" dt="2023-02-09T19:54:24.889" v="94" actId="27636"/>
          <ac:spMkLst>
            <pc:docMk/>
            <pc:sldMk cId="0" sldId="698"/>
            <ac:spMk id="160771" creationId="{776F475E-29BE-4DE3-8192-E4B4BB9C220D}"/>
          </ac:spMkLst>
        </pc:spChg>
      </pc:sldChg>
      <pc:sldChg chg="ord">
        <pc:chgData name="Don Faber-Langendoen" userId="3cdbbdb6-f398-4a9c-b464-48f37ac75bca" providerId="ADAL" clId="{18B83F4A-A945-4128-A519-A24D4C645E9F}" dt="2023-02-09T19:50:27.776" v="50"/>
        <pc:sldMkLst>
          <pc:docMk/>
          <pc:sldMk cId="2714592262" sldId="699"/>
        </pc:sldMkLst>
      </pc:sldChg>
      <pc:sldChg chg="modSp mod">
        <pc:chgData name="Don Faber-Langendoen" userId="3cdbbdb6-f398-4a9c-b464-48f37ac75bca" providerId="ADAL" clId="{18B83F4A-A945-4128-A519-A24D4C645E9F}" dt="2023-02-09T19:48:42.455" v="48" actId="1076"/>
        <pc:sldMkLst>
          <pc:docMk/>
          <pc:sldMk cId="3885621379" sldId="739"/>
        </pc:sldMkLst>
        <pc:picChg chg="mod">
          <ac:chgData name="Don Faber-Langendoen" userId="3cdbbdb6-f398-4a9c-b464-48f37ac75bca" providerId="ADAL" clId="{18B83F4A-A945-4128-A519-A24D4C645E9F}" dt="2023-02-09T19:48:40.731" v="47" actId="1076"/>
          <ac:picMkLst>
            <pc:docMk/>
            <pc:sldMk cId="3885621379" sldId="739"/>
            <ac:picMk id="5" creationId="{3E25A28C-A113-B24E-09D7-88F9A3BFBBE1}"/>
          </ac:picMkLst>
        </pc:picChg>
        <pc:picChg chg="mod">
          <ac:chgData name="Don Faber-Langendoen" userId="3cdbbdb6-f398-4a9c-b464-48f37ac75bca" providerId="ADAL" clId="{18B83F4A-A945-4128-A519-A24D4C645E9F}" dt="2023-02-09T19:47:05.897" v="34" actId="1036"/>
          <ac:picMkLst>
            <pc:docMk/>
            <pc:sldMk cId="3885621379" sldId="739"/>
            <ac:picMk id="7" creationId="{FABAA791-605D-EC38-48B5-46FA04F6B073}"/>
          </ac:picMkLst>
        </pc:picChg>
        <pc:picChg chg="mod">
          <ac:chgData name="Don Faber-Langendoen" userId="3cdbbdb6-f398-4a9c-b464-48f37ac75bca" providerId="ADAL" clId="{18B83F4A-A945-4128-A519-A24D4C645E9F}" dt="2023-02-09T19:47:07.886" v="35" actId="1035"/>
          <ac:picMkLst>
            <pc:docMk/>
            <pc:sldMk cId="3885621379" sldId="739"/>
            <ac:picMk id="9" creationId="{D6C5FCE9-12A9-7F58-A40A-9322B4066C8D}"/>
          </ac:picMkLst>
        </pc:picChg>
        <pc:picChg chg="mod modCrop">
          <ac:chgData name="Don Faber-Langendoen" userId="3cdbbdb6-f398-4a9c-b464-48f37ac75bca" providerId="ADAL" clId="{18B83F4A-A945-4128-A519-A24D4C645E9F}" dt="2023-02-09T19:48:42.455" v="48" actId="1076"/>
          <ac:picMkLst>
            <pc:docMk/>
            <pc:sldMk cId="3885621379" sldId="739"/>
            <ac:picMk id="11" creationId="{E45B5B7E-B564-201A-80A0-A162EBB66C39}"/>
          </ac:picMkLst>
        </pc:picChg>
      </pc:sldChg>
      <pc:sldChg chg="addSp delSp modSp mod ord modClrScheme chgLayout">
        <pc:chgData name="Don Faber-Langendoen" userId="3cdbbdb6-f398-4a9c-b464-48f37ac75bca" providerId="ADAL" clId="{18B83F4A-A945-4128-A519-A24D4C645E9F}" dt="2023-02-14T20:36:15.551" v="297" actId="478"/>
        <pc:sldMkLst>
          <pc:docMk/>
          <pc:sldMk cId="1960614311" sldId="741"/>
        </pc:sldMkLst>
        <pc:spChg chg="add mod ord">
          <ac:chgData name="Don Faber-Langendoen" userId="3cdbbdb6-f398-4a9c-b464-48f37ac75bca" providerId="ADAL" clId="{18B83F4A-A945-4128-A519-A24D4C645E9F}" dt="2023-02-14T20:35:59.234" v="296" actId="700"/>
          <ac:spMkLst>
            <pc:docMk/>
            <pc:sldMk cId="1960614311" sldId="741"/>
            <ac:spMk id="3" creationId="{D636BE38-3CCC-DDF3-EDAE-BDFFC87739D5}"/>
          </ac:spMkLst>
        </pc:spChg>
        <pc:spChg chg="mod">
          <ac:chgData name="Don Faber-Langendoen" userId="3cdbbdb6-f398-4a9c-b464-48f37ac75bca" providerId="ADAL" clId="{18B83F4A-A945-4128-A519-A24D4C645E9F}" dt="2023-02-14T20:35:43.266" v="295" actId="179"/>
          <ac:spMkLst>
            <pc:docMk/>
            <pc:sldMk cId="1960614311" sldId="741"/>
            <ac:spMk id="4" creationId="{10A45486-DCC6-C627-0451-1E7B2C15E26E}"/>
          </ac:spMkLst>
        </pc:spChg>
        <pc:spChg chg="del">
          <ac:chgData name="Don Faber-Langendoen" userId="3cdbbdb6-f398-4a9c-b464-48f37ac75bca" providerId="ADAL" clId="{18B83F4A-A945-4128-A519-A24D4C645E9F}" dt="2023-02-14T20:34:12.543" v="248" actId="21"/>
          <ac:spMkLst>
            <pc:docMk/>
            <pc:sldMk cId="1960614311" sldId="741"/>
            <ac:spMk id="5" creationId="{E35201F3-5850-3B7A-A51F-BF3B4F0FE0D4}"/>
          </ac:spMkLst>
        </pc:spChg>
        <pc:spChg chg="mod">
          <ac:chgData name="Don Faber-Langendoen" userId="3cdbbdb6-f398-4a9c-b464-48f37ac75bca" providerId="ADAL" clId="{18B83F4A-A945-4128-A519-A24D4C645E9F}" dt="2023-02-14T20:35:24.674" v="292" actId="1076"/>
          <ac:spMkLst>
            <pc:docMk/>
            <pc:sldMk cId="1960614311" sldId="741"/>
            <ac:spMk id="6" creationId="{A1B00E98-5EB6-B261-E78E-08743F199BA5}"/>
          </ac:spMkLst>
        </pc:spChg>
        <pc:spChg chg="add del mod ord">
          <ac:chgData name="Don Faber-Langendoen" userId="3cdbbdb6-f398-4a9c-b464-48f37ac75bca" providerId="ADAL" clId="{18B83F4A-A945-4128-A519-A24D4C645E9F}" dt="2023-02-14T20:35:15.969" v="290" actId="478"/>
          <ac:spMkLst>
            <pc:docMk/>
            <pc:sldMk cId="1960614311" sldId="741"/>
            <ac:spMk id="7" creationId="{6386BFF4-720D-59E1-A171-2B81FE842B0B}"/>
          </ac:spMkLst>
        </pc:spChg>
        <pc:spChg chg="add del mod ord">
          <ac:chgData name="Don Faber-Langendoen" userId="3cdbbdb6-f398-4a9c-b464-48f37ac75bca" providerId="ADAL" clId="{18B83F4A-A945-4128-A519-A24D4C645E9F}" dt="2023-02-14T20:36:15.551" v="297" actId="478"/>
          <ac:spMkLst>
            <pc:docMk/>
            <pc:sldMk cId="1960614311" sldId="741"/>
            <ac:spMk id="8" creationId="{0D760DE4-E0E5-2726-CDF4-B51499B00FE7}"/>
          </ac:spMkLst>
        </pc:spChg>
        <pc:picChg chg="mod">
          <ac:chgData name="Don Faber-Langendoen" userId="3cdbbdb6-f398-4a9c-b464-48f37ac75bca" providerId="ADAL" clId="{18B83F4A-A945-4128-A519-A24D4C645E9F}" dt="2023-02-14T20:35:20.042" v="291" actId="1076"/>
          <ac:picMkLst>
            <pc:docMk/>
            <pc:sldMk cId="1960614311" sldId="741"/>
            <ac:picMk id="2" creationId="{9C2224DC-F858-24A7-18D7-09E222FE1CB3}"/>
          </ac:picMkLst>
        </pc:picChg>
      </pc:sldChg>
      <pc:sldChg chg="addSp modSp new del">
        <pc:chgData name="Don Faber-Langendoen" userId="3cdbbdb6-f398-4a9c-b464-48f37ac75bca" providerId="ADAL" clId="{18B83F4A-A945-4128-A519-A24D4C645E9F}" dt="2023-02-14T20:32:18.554" v="200" actId="47"/>
        <pc:sldMkLst>
          <pc:docMk/>
          <pc:sldMk cId="3557088211" sldId="742"/>
        </pc:sldMkLst>
        <pc:spChg chg="mod">
          <ac:chgData name="Don Faber-Langendoen" userId="3cdbbdb6-f398-4a9c-b464-48f37ac75bca" providerId="ADAL" clId="{18B83F4A-A945-4128-A519-A24D4C645E9F}" dt="2023-02-14T20:31:25.525" v="199" actId="14100"/>
          <ac:spMkLst>
            <pc:docMk/>
            <pc:sldMk cId="3557088211" sldId="742"/>
            <ac:spMk id="3" creationId="{53342015-B887-DD23-C978-4AE9F7D9E981}"/>
          </ac:spMkLst>
        </pc:spChg>
        <pc:picChg chg="add mod">
          <ac:chgData name="Don Faber-Langendoen" userId="3cdbbdb6-f398-4a9c-b464-48f37ac75bca" providerId="ADAL" clId="{18B83F4A-A945-4128-A519-A24D4C645E9F}" dt="2023-02-14T20:31:25.525" v="199" actId="14100"/>
          <ac:picMkLst>
            <pc:docMk/>
            <pc:sldMk cId="3557088211" sldId="742"/>
            <ac:picMk id="1026" creationId="{EF727325-51B1-3B59-691D-30ED4BD775DD}"/>
          </ac:picMkLst>
        </pc:picChg>
      </pc:sldChg>
      <pc:sldMasterChg chg="del delSldLayout">
        <pc:chgData name="Don Faber-Langendoen" userId="3cdbbdb6-f398-4a9c-b464-48f37ac75bca" providerId="ADAL" clId="{18B83F4A-A945-4128-A519-A24D4C645E9F}" dt="2023-02-09T19:55:33.475" v="96" actId="47"/>
        <pc:sldMasterMkLst>
          <pc:docMk/>
          <pc:sldMasterMk cId="0" sldId="2147487958"/>
        </pc:sldMasterMkLst>
        <pc:sldLayoutChg chg="del">
          <pc:chgData name="Don Faber-Langendoen" userId="3cdbbdb6-f398-4a9c-b464-48f37ac75bca" providerId="ADAL" clId="{18B83F4A-A945-4128-A519-A24D4C645E9F}" dt="2023-02-09T19:55:33.475" v="96" actId="47"/>
          <pc:sldLayoutMkLst>
            <pc:docMk/>
            <pc:sldMasterMk cId="0" sldId="2147487958"/>
            <pc:sldLayoutMk cId="225333964" sldId="2147489123"/>
          </pc:sldLayoutMkLst>
        </pc:sldLayoutChg>
      </pc:sldMasterChg>
      <pc:sldMasterChg chg="del delSldLayout">
        <pc:chgData name="Don Faber-Langendoen" userId="3cdbbdb6-f398-4a9c-b464-48f37ac75bca" providerId="ADAL" clId="{18B83F4A-A945-4128-A519-A24D4C645E9F}" dt="2023-02-09T19:55:30.024" v="95" actId="47"/>
        <pc:sldMasterMkLst>
          <pc:docMk/>
          <pc:sldMasterMk cId="0" sldId="2147487960"/>
        </pc:sldMasterMkLst>
        <pc:sldLayoutChg chg="del">
          <pc:chgData name="Don Faber-Langendoen" userId="3cdbbdb6-f398-4a9c-b464-48f37ac75bca" providerId="ADAL" clId="{18B83F4A-A945-4128-A519-A24D4C645E9F}" dt="2023-02-09T19:55:30.024" v="95" actId="47"/>
          <pc:sldLayoutMkLst>
            <pc:docMk/>
            <pc:sldMasterMk cId="0" sldId="2147487960"/>
            <pc:sldLayoutMk cId="3336353895" sldId="2147489124"/>
          </pc:sldLayoutMkLst>
        </pc:sldLayoutChg>
      </pc:sldMasterChg>
    </pc:docChg>
  </pc:docChgLst>
  <pc:docChgLst>
    <pc:chgData name="Don Faber-Langendoen" userId="3cdbbdb6-f398-4a9c-b464-48f37ac75bca" providerId="ADAL" clId="{7714C67F-A327-4915-B167-1236A94DFDF6}"/>
    <pc:docChg chg="undo custSel addSld delSld modSld sldOrd">
      <pc:chgData name="Don Faber-Langendoen" userId="3cdbbdb6-f398-4a9c-b464-48f37ac75bca" providerId="ADAL" clId="{7714C67F-A327-4915-B167-1236A94DFDF6}" dt="2023-02-09T17:03:50.891" v="770" actId="13822"/>
      <pc:docMkLst>
        <pc:docMk/>
      </pc:docMkLst>
      <pc:sldChg chg="ord">
        <pc:chgData name="Don Faber-Langendoen" userId="3cdbbdb6-f398-4a9c-b464-48f37ac75bca" providerId="ADAL" clId="{7714C67F-A327-4915-B167-1236A94DFDF6}" dt="2023-02-09T15:10:21.808" v="588"/>
        <pc:sldMkLst>
          <pc:docMk/>
          <pc:sldMk cId="0" sldId="616"/>
        </pc:sldMkLst>
      </pc:sldChg>
      <pc:sldChg chg="addSp delSp modSp mod ord modAnim">
        <pc:chgData name="Don Faber-Langendoen" userId="3cdbbdb6-f398-4a9c-b464-48f37ac75bca" providerId="ADAL" clId="{7714C67F-A327-4915-B167-1236A94DFDF6}" dt="2023-02-09T15:10:21.808" v="588"/>
        <pc:sldMkLst>
          <pc:docMk/>
          <pc:sldMk cId="0" sldId="627"/>
        </pc:sldMkLst>
        <pc:spChg chg="add mod">
          <ac:chgData name="Don Faber-Langendoen" userId="3cdbbdb6-f398-4a9c-b464-48f37ac75bca" providerId="ADAL" clId="{7714C67F-A327-4915-B167-1236A94DFDF6}" dt="2023-02-09T14:43:04.948" v="498" actId="1035"/>
          <ac:spMkLst>
            <pc:docMk/>
            <pc:sldMk cId="0" sldId="627"/>
            <ac:spMk id="3" creationId="{FC6805B3-DD60-BBE6-EAC1-1496CC16264B}"/>
          </ac:spMkLst>
        </pc:spChg>
        <pc:spChg chg="add del mod">
          <ac:chgData name="Don Faber-Langendoen" userId="3cdbbdb6-f398-4a9c-b464-48f37ac75bca" providerId="ADAL" clId="{7714C67F-A327-4915-B167-1236A94DFDF6}" dt="2023-02-09T14:42:10.281" v="479"/>
          <ac:spMkLst>
            <pc:docMk/>
            <pc:sldMk cId="0" sldId="627"/>
            <ac:spMk id="4" creationId="{0A764DAA-177E-D9B8-5B4C-211604502962}"/>
          </ac:spMkLst>
        </pc:spChg>
        <pc:spChg chg="add mod">
          <ac:chgData name="Don Faber-Langendoen" userId="3cdbbdb6-f398-4a9c-b464-48f37ac75bca" providerId="ADAL" clId="{7714C67F-A327-4915-B167-1236A94DFDF6}" dt="2023-02-09T14:42:29.898" v="483" actId="1036"/>
          <ac:spMkLst>
            <pc:docMk/>
            <pc:sldMk cId="0" sldId="627"/>
            <ac:spMk id="5" creationId="{B8FC9565-6C46-6371-9556-B72A24667FBF}"/>
          </ac:spMkLst>
        </pc:spChg>
        <pc:spChg chg="add mod">
          <ac:chgData name="Don Faber-Langendoen" userId="3cdbbdb6-f398-4a9c-b464-48f37ac75bca" providerId="ADAL" clId="{7714C67F-A327-4915-B167-1236A94DFDF6}" dt="2023-02-09T14:42:59.888" v="496" actId="1035"/>
          <ac:spMkLst>
            <pc:docMk/>
            <pc:sldMk cId="0" sldId="627"/>
            <ac:spMk id="6" creationId="{517D38DF-B4B6-FE38-74BD-618FCC1B62F4}"/>
          </ac:spMkLst>
        </pc:spChg>
        <pc:spChg chg="add del mod">
          <ac:chgData name="Don Faber-Langendoen" userId="3cdbbdb6-f398-4a9c-b464-48f37ac75bca" providerId="ADAL" clId="{7714C67F-A327-4915-B167-1236A94DFDF6}" dt="2023-02-09T15:00:44.715" v="570"/>
          <ac:spMkLst>
            <pc:docMk/>
            <pc:sldMk cId="0" sldId="627"/>
            <ac:spMk id="7" creationId="{8FF48D49-780A-A3FA-F317-6CBDBDC28BDC}"/>
          </ac:spMkLst>
        </pc:spChg>
      </pc:sldChg>
      <pc:sldChg chg="addSp modSp mod">
        <pc:chgData name="Don Faber-Langendoen" userId="3cdbbdb6-f398-4a9c-b464-48f37ac75bca" providerId="ADAL" clId="{7714C67F-A327-4915-B167-1236A94DFDF6}" dt="2023-02-06T15:32:33.265" v="13" actId="14100"/>
        <pc:sldMkLst>
          <pc:docMk/>
          <pc:sldMk cId="0" sldId="635"/>
        </pc:sldMkLst>
        <pc:spChg chg="add mod">
          <ac:chgData name="Don Faber-Langendoen" userId="3cdbbdb6-f398-4a9c-b464-48f37ac75bca" providerId="ADAL" clId="{7714C67F-A327-4915-B167-1236A94DFDF6}" dt="2023-02-06T15:32:33.265" v="13" actId="14100"/>
          <ac:spMkLst>
            <pc:docMk/>
            <pc:sldMk cId="0" sldId="635"/>
            <ac:spMk id="3" creationId="{410C55B3-F768-7576-CBED-136E1B866D0A}"/>
          </ac:spMkLst>
        </pc:spChg>
      </pc:sldChg>
      <pc:sldChg chg="addSp delSp modSp mod ord modAnim">
        <pc:chgData name="Don Faber-Langendoen" userId="3cdbbdb6-f398-4a9c-b464-48f37ac75bca" providerId="ADAL" clId="{7714C67F-A327-4915-B167-1236A94DFDF6}" dt="2023-02-09T15:10:21.808" v="588"/>
        <pc:sldMkLst>
          <pc:docMk/>
          <pc:sldMk cId="0" sldId="637"/>
        </pc:sldMkLst>
        <pc:spChg chg="mod">
          <ac:chgData name="Don Faber-Langendoen" userId="3cdbbdb6-f398-4a9c-b464-48f37ac75bca" providerId="ADAL" clId="{7714C67F-A327-4915-B167-1236A94DFDF6}" dt="2023-02-06T15:47:08.184" v="134" actId="20577"/>
          <ac:spMkLst>
            <pc:docMk/>
            <pc:sldMk cId="0" sldId="637"/>
            <ac:spMk id="2" creationId="{28E13ADB-93A9-43A1-8496-18F3BE83616C}"/>
          </ac:spMkLst>
        </pc:spChg>
        <pc:spChg chg="mod">
          <ac:chgData name="Don Faber-Langendoen" userId="3cdbbdb6-f398-4a9c-b464-48f37ac75bca" providerId="ADAL" clId="{7714C67F-A327-4915-B167-1236A94DFDF6}" dt="2023-02-06T15:45:26.531" v="71" actId="1076"/>
          <ac:spMkLst>
            <pc:docMk/>
            <pc:sldMk cId="0" sldId="637"/>
            <ac:spMk id="3" creationId="{C9DBAD8F-11CC-4041-B561-C403CE9D770A}"/>
          </ac:spMkLst>
        </pc:spChg>
        <pc:spChg chg="add del mod">
          <ac:chgData name="Don Faber-Langendoen" userId="3cdbbdb6-f398-4a9c-b464-48f37ac75bca" providerId="ADAL" clId="{7714C67F-A327-4915-B167-1236A94DFDF6}" dt="2023-02-06T15:45:55.963" v="75" actId="478"/>
          <ac:spMkLst>
            <pc:docMk/>
            <pc:sldMk cId="0" sldId="637"/>
            <ac:spMk id="4" creationId="{9E504BBD-5DBA-17EA-B928-EC2AE02E761B}"/>
          </ac:spMkLst>
        </pc:spChg>
        <pc:spChg chg="add mod">
          <ac:chgData name="Don Faber-Langendoen" userId="3cdbbdb6-f398-4a9c-b464-48f37ac75bca" providerId="ADAL" clId="{7714C67F-A327-4915-B167-1236A94DFDF6}" dt="2023-02-06T15:47:44.682" v="154" actId="1035"/>
          <ac:spMkLst>
            <pc:docMk/>
            <pc:sldMk cId="0" sldId="637"/>
            <ac:spMk id="5" creationId="{7653BE5B-E61C-E873-D466-5B2E982649CE}"/>
          </ac:spMkLst>
        </pc:spChg>
        <pc:spChg chg="add mod">
          <ac:chgData name="Don Faber-Langendoen" userId="3cdbbdb6-f398-4a9c-b464-48f37ac75bca" providerId="ADAL" clId="{7714C67F-A327-4915-B167-1236A94DFDF6}" dt="2023-02-06T15:47:48.452" v="155" actId="14100"/>
          <ac:spMkLst>
            <pc:docMk/>
            <pc:sldMk cId="0" sldId="637"/>
            <ac:spMk id="6" creationId="{47A28123-678B-3F97-016A-9DC6A956618A}"/>
          </ac:spMkLst>
        </pc:spChg>
        <pc:spChg chg="add mod">
          <ac:chgData name="Don Faber-Langendoen" userId="3cdbbdb6-f398-4a9c-b464-48f37ac75bca" providerId="ADAL" clId="{7714C67F-A327-4915-B167-1236A94DFDF6}" dt="2023-02-06T15:47:42.482" v="153" actId="1037"/>
          <ac:spMkLst>
            <pc:docMk/>
            <pc:sldMk cId="0" sldId="637"/>
            <ac:spMk id="7" creationId="{F1EF70DC-0862-1379-E80A-60A60291CA10}"/>
          </ac:spMkLst>
        </pc:spChg>
        <pc:picChg chg="mod">
          <ac:chgData name="Don Faber-Langendoen" userId="3cdbbdb6-f398-4a9c-b464-48f37ac75bca" providerId="ADAL" clId="{7714C67F-A327-4915-B167-1236A94DFDF6}" dt="2023-02-06T15:47:13.681" v="136" actId="14100"/>
          <ac:picMkLst>
            <pc:docMk/>
            <pc:sldMk cId="0" sldId="637"/>
            <ac:picMk id="152580" creationId="{0D9111F6-053C-43D3-B964-CE3232004B5D}"/>
          </ac:picMkLst>
        </pc:picChg>
      </pc:sldChg>
      <pc:sldChg chg="modSp mod">
        <pc:chgData name="Don Faber-Langendoen" userId="3cdbbdb6-f398-4a9c-b464-48f37ac75bca" providerId="ADAL" clId="{7714C67F-A327-4915-B167-1236A94DFDF6}" dt="2023-02-06T15:33:00.798" v="44" actId="20577"/>
        <pc:sldMkLst>
          <pc:docMk/>
          <pc:sldMk cId="0" sldId="643"/>
        </pc:sldMkLst>
        <pc:spChg chg="mod">
          <ac:chgData name="Don Faber-Langendoen" userId="3cdbbdb6-f398-4a9c-b464-48f37ac75bca" providerId="ADAL" clId="{7714C67F-A327-4915-B167-1236A94DFDF6}" dt="2023-02-06T15:33:00.798" v="44" actId="20577"/>
          <ac:spMkLst>
            <pc:docMk/>
            <pc:sldMk cId="0" sldId="643"/>
            <ac:spMk id="12292" creationId="{5FCFF6A6-62CF-4DB1-AD9D-1CD84AD2D480}"/>
          </ac:spMkLst>
        </pc:spChg>
      </pc:sldChg>
      <pc:sldChg chg="modSp">
        <pc:chgData name="Don Faber-Langendoen" userId="3cdbbdb6-f398-4a9c-b464-48f37ac75bca" providerId="ADAL" clId="{7714C67F-A327-4915-B167-1236A94DFDF6}" dt="2023-02-06T17:54:15.580" v="217" actId="20577"/>
        <pc:sldMkLst>
          <pc:docMk/>
          <pc:sldMk cId="0" sldId="647"/>
        </pc:sldMkLst>
        <pc:spChg chg="mod">
          <ac:chgData name="Don Faber-Langendoen" userId="3cdbbdb6-f398-4a9c-b464-48f37ac75bca" providerId="ADAL" clId="{7714C67F-A327-4915-B167-1236A94DFDF6}" dt="2023-02-06T17:54:15.580" v="217" actId="20577"/>
          <ac:spMkLst>
            <pc:docMk/>
            <pc:sldMk cId="0" sldId="647"/>
            <ac:spMk id="27651" creationId="{37B5D0F8-B80E-41AD-BD3B-F492387A4D94}"/>
          </ac:spMkLst>
        </pc:spChg>
      </pc:sldChg>
      <pc:sldChg chg="modSp">
        <pc:chgData name="Don Faber-Langendoen" userId="3cdbbdb6-f398-4a9c-b464-48f37ac75bca" providerId="ADAL" clId="{7714C67F-A327-4915-B167-1236A94DFDF6}" dt="2023-02-06T17:54:56.192" v="250" actId="20577"/>
        <pc:sldMkLst>
          <pc:docMk/>
          <pc:sldMk cId="0" sldId="648"/>
        </pc:sldMkLst>
        <pc:spChg chg="mod">
          <ac:chgData name="Don Faber-Langendoen" userId="3cdbbdb6-f398-4a9c-b464-48f37ac75bca" providerId="ADAL" clId="{7714C67F-A327-4915-B167-1236A94DFDF6}" dt="2023-02-06T17:54:56.192" v="250" actId="20577"/>
          <ac:spMkLst>
            <pc:docMk/>
            <pc:sldMk cId="0" sldId="648"/>
            <ac:spMk id="28675" creationId="{8DFB9A8D-DD8A-4332-B1AA-DCBCF3DDE4E0}"/>
          </ac:spMkLst>
        </pc:spChg>
      </pc:sldChg>
      <pc:sldChg chg="modSp mod ord">
        <pc:chgData name="Don Faber-Langendoen" userId="3cdbbdb6-f398-4a9c-b464-48f37ac75bca" providerId="ADAL" clId="{7714C67F-A327-4915-B167-1236A94DFDF6}" dt="2023-02-09T15:10:21.808" v="588"/>
        <pc:sldMkLst>
          <pc:docMk/>
          <pc:sldMk cId="0" sldId="663"/>
        </pc:sldMkLst>
        <pc:spChg chg="mod">
          <ac:chgData name="Don Faber-Langendoen" userId="3cdbbdb6-f398-4a9c-b464-48f37ac75bca" providerId="ADAL" clId="{7714C67F-A327-4915-B167-1236A94DFDF6}" dt="2023-02-09T14:37:31.431" v="371" actId="20577"/>
          <ac:spMkLst>
            <pc:docMk/>
            <pc:sldMk cId="0" sldId="663"/>
            <ac:spMk id="153622" creationId="{D7B096F9-40C3-4E86-A7FD-C65E04E40343}"/>
          </ac:spMkLst>
        </pc:spChg>
        <pc:graphicFrameChg chg="mod modGraphic">
          <ac:chgData name="Don Faber-Langendoen" userId="3cdbbdb6-f398-4a9c-b464-48f37ac75bca" providerId="ADAL" clId="{7714C67F-A327-4915-B167-1236A94DFDF6}" dt="2023-02-09T14:45:27.084" v="523" actId="20577"/>
          <ac:graphicFrameMkLst>
            <pc:docMk/>
            <pc:sldMk cId="0" sldId="663"/>
            <ac:graphicFrameMk id="5" creationId="{24E59F85-E5B3-47D1-B981-EEE34F894947}"/>
          </ac:graphicFrameMkLst>
        </pc:graphicFrameChg>
      </pc:sldChg>
      <pc:sldChg chg="addSp modSp mod ord">
        <pc:chgData name="Don Faber-Langendoen" userId="3cdbbdb6-f398-4a9c-b464-48f37ac75bca" providerId="ADAL" clId="{7714C67F-A327-4915-B167-1236A94DFDF6}" dt="2023-02-09T15:10:21.808" v="588"/>
        <pc:sldMkLst>
          <pc:docMk/>
          <pc:sldMk cId="0" sldId="682"/>
        </pc:sldMkLst>
        <pc:picChg chg="add mod">
          <ac:chgData name="Don Faber-Langendoen" userId="3cdbbdb6-f398-4a9c-b464-48f37ac75bca" providerId="ADAL" clId="{7714C67F-A327-4915-B167-1236A94DFDF6}" dt="2023-02-09T14:46:06.666" v="529" actId="14100"/>
          <ac:picMkLst>
            <pc:docMk/>
            <pc:sldMk cId="0" sldId="682"/>
            <ac:picMk id="4" creationId="{E4961426-B64B-DDD1-E907-787AB0821AA1}"/>
          </ac:picMkLst>
        </pc:picChg>
      </pc:sldChg>
      <pc:sldChg chg="ord">
        <pc:chgData name="Don Faber-Langendoen" userId="3cdbbdb6-f398-4a9c-b464-48f37ac75bca" providerId="ADAL" clId="{7714C67F-A327-4915-B167-1236A94DFDF6}" dt="2023-02-09T15:10:21.808" v="588"/>
        <pc:sldMkLst>
          <pc:docMk/>
          <pc:sldMk cId="0" sldId="697"/>
        </pc:sldMkLst>
      </pc:sldChg>
      <pc:sldChg chg="modSp mod">
        <pc:chgData name="Don Faber-Langendoen" userId="3cdbbdb6-f398-4a9c-b464-48f37ac75bca" providerId="ADAL" clId="{7714C67F-A327-4915-B167-1236A94DFDF6}" dt="2023-02-06T15:49:44.332" v="170" actId="20577"/>
        <pc:sldMkLst>
          <pc:docMk/>
          <pc:sldMk cId="0" sldId="698"/>
        </pc:sldMkLst>
        <pc:spChg chg="mod">
          <ac:chgData name="Don Faber-Langendoen" userId="3cdbbdb6-f398-4a9c-b464-48f37ac75bca" providerId="ADAL" clId="{7714C67F-A327-4915-B167-1236A94DFDF6}" dt="2023-02-06T15:49:44.332" v="170" actId="20577"/>
          <ac:spMkLst>
            <pc:docMk/>
            <pc:sldMk cId="0" sldId="698"/>
            <ac:spMk id="160771" creationId="{776F475E-29BE-4DE3-8192-E4B4BB9C220D}"/>
          </ac:spMkLst>
        </pc:spChg>
      </pc:sldChg>
      <pc:sldChg chg="modSp mod">
        <pc:chgData name="Don Faber-Langendoen" userId="3cdbbdb6-f398-4a9c-b464-48f37ac75bca" providerId="ADAL" clId="{7714C67F-A327-4915-B167-1236A94DFDF6}" dt="2023-02-06T15:39:37.827" v="52" actId="20577"/>
        <pc:sldMkLst>
          <pc:docMk/>
          <pc:sldMk cId="3961791450" sldId="700"/>
        </pc:sldMkLst>
        <pc:spChg chg="mod">
          <ac:chgData name="Don Faber-Langendoen" userId="3cdbbdb6-f398-4a9c-b464-48f37ac75bca" providerId="ADAL" clId="{7714C67F-A327-4915-B167-1236A94DFDF6}" dt="2023-02-06T15:39:37.827" v="52" actId="20577"/>
          <ac:spMkLst>
            <pc:docMk/>
            <pc:sldMk cId="3961791450" sldId="700"/>
            <ac:spMk id="3" creationId="{C3004DD5-8195-403D-B7BE-DA8C2DDF1564}"/>
          </ac:spMkLst>
        </pc:spChg>
      </pc:sldChg>
      <pc:sldChg chg="del">
        <pc:chgData name="Don Faber-Langendoen" userId="3cdbbdb6-f398-4a9c-b464-48f37ac75bca" providerId="ADAL" clId="{7714C67F-A327-4915-B167-1236A94DFDF6}" dt="2023-02-06T15:49:27.665" v="161" actId="47"/>
        <pc:sldMkLst>
          <pc:docMk/>
          <pc:sldMk cId="3904052937" sldId="702"/>
        </pc:sldMkLst>
      </pc:sldChg>
      <pc:sldChg chg="modSp mod ord setBg modClrScheme chgLayout">
        <pc:chgData name="Don Faber-Langendoen" userId="3cdbbdb6-f398-4a9c-b464-48f37ac75bca" providerId="ADAL" clId="{7714C67F-A327-4915-B167-1236A94DFDF6}" dt="2023-02-06T15:44:05.931" v="56"/>
        <pc:sldMkLst>
          <pc:docMk/>
          <pc:sldMk cId="3664371065" sldId="738"/>
        </pc:sldMkLst>
        <pc:spChg chg="mod ord">
          <ac:chgData name="Don Faber-Langendoen" userId="3cdbbdb6-f398-4a9c-b464-48f37ac75bca" providerId="ADAL" clId="{7714C67F-A327-4915-B167-1236A94DFDF6}" dt="2023-02-06T15:43:32.348" v="53" actId="700"/>
          <ac:spMkLst>
            <pc:docMk/>
            <pc:sldMk cId="3664371065" sldId="738"/>
            <ac:spMk id="2" creationId="{A7E0920C-83EC-4318-8455-283F6540DF98}"/>
          </ac:spMkLst>
        </pc:spChg>
      </pc:sldChg>
      <pc:sldChg chg="addSp delSp modSp new mod ord modAnim">
        <pc:chgData name="Don Faber-Langendoen" userId="3cdbbdb6-f398-4a9c-b464-48f37ac75bca" providerId="ADAL" clId="{7714C67F-A327-4915-B167-1236A94DFDF6}" dt="2023-02-09T16:59:37.726" v="599"/>
        <pc:sldMkLst>
          <pc:docMk/>
          <pc:sldMk cId="3885621379" sldId="739"/>
        </pc:sldMkLst>
        <pc:spChg chg="del">
          <ac:chgData name="Don Faber-Langendoen" userId="3cdbbdb6-f398-4a9c-b464-48f37ac75bca" providerId="ADAL" clId="{7714C67F-A327-4915-B167-1236A94DFDF6}" dt="2023-02-09T14:54:44.715" v="557" actId="478"/>
          <ac:spMkLst>
            <pc:docMk/>
            <pc:sldMk cId="3885621379" sldId="739"/>
            <ac:spMk id="2" creationId="{5FD5A71D-51CF-456F-CB40-AEB965BBAD0C}"/>
          </ac:spMkLst>
        </pc:spChg>
        <pc:spChg chg="del">
          <ac:chgData name="Don Faber-Langendoen" userId="3cdbbdb6-f398-4a9c-b464-48f37ac75bca" providerId="ADAL" clId="{7714C67F-A327-4915-B167-1236A94DFDF6}" dt="2023-02-09T14:47:20.019" v="531" actId="22"/>
          <ac:spMkLst>
            <pc:docMk/>
            <pc:sldMk cId="3885621379" sldId="739"/>
            <ac:spMk id="3" creationId="{A8888CBD-0A39-4C66-1E4D-A64247FD2D64}"/>
          </ac:spMkLst>
        </pc:spChg>
        <pc:picChg chg="add mod ord">
          <ac:chgData name="Don Faber-Langendoen" userId="3cdbbdb6-f398-4a9c-b464-48f37ac75bca" providerId="ADAL" clId="{7714C67F-A327-4915-B167-1236A94DFDF6}" dt="2023-02-09T14:54:47.704" v="558" actId="1076"/>
          <ac:picMkLst>
            <pc:docMk/>
            <pc:sldMk cId="3885621379" sldId="739"/>
            <ac:picMk id="5" creationId="{3E25A28C-A113-B24E-09D7-88F9A3BFBBE1}"/>
          </ac:picMkLst>
        </pc:picChg>
        <pc:picChg chg="add mod ord">
          <ac:chgData name="Don Faber-Langendoen" userId="3cdbbdb6-f398-4a9c-b464-48f37ac75bca" providerId="ADAL" clId="{7714C67F-A327-4915-B167-1236A94DFDF6}" dt="2023-02-09T14:53:07.215" v="550" actId="167"/>
          <ac:picMkLst>
            <pc:docMk/>
            <pc:sldMk cId="3885621379" sldId="739"/>
            <ac:picMk id="7" creationId="{FABAA791-605D-EC38-48B5-46FA04F6B073}"/>
          </ac:picMkLst>
        </pc:picChg>
        <pc:picChg chg="add mod ord">
          <ac:chgData name="Don Faber-Langendoen" userId="3cdbbdb6-f398-4a9c-b464-48f37ac75bca" providerId="ADAL" clId="{7714C67F-A327-4915-B167-1236A94DFDF6}" dt="2023-02-09T14:53:03.614" v="549" actId="1076"/>
          <ac:picMkLst>
            <pc:docMk/>
            <pc:sldMk cId="3885621379" sldId="739"/>
            <ac:picMk id="9" creationId="{D6C5FCE9-12A9-7F58-A40A-9322B4066C8D}"/>
          </ac:picMkLst>
        </pc:picChg>
        <pc:picChg chg="add mod">
          <ac:chgData name="Don Faber-Langendoen" userId="3cdbbdb6-f398-4a9c-b464-48f37ac75bca" providerId="ADAL" clId="{7714C67F-A327-4915-B167-1236A94DFDF6}" dt="2023-02-09T14:55:22.192" v="566" actId="1035"/>
          <ac:picMkLst>
            <pc:docMk/>
            <pc:sldMk cId="3885621379" sldId="739"/>
            <ac:picMk id="11" creationId="{E45B5B7E-B564-201A-80A0-A162EBB66C39}"/>
          </ac:picMkLst>
        </pc:picChg>
      </pc:sldChg>
      <pc:sldChg chg="new del">
        <pc:chgData name="Don Faber-Langendoen" userId="3cdbbdb6-f398-4a9c-b464-48f37ac75bca" providerId="ADAL" clId="{7714C67F-A327-4915-B167-1236A94DFDF6}" dt="2023-02-09T15:01:50.882" v="586" actId="47"/>
        <pc:sldMkLst>
          <pc:docMk/>
          <pc:sldMk cId="3417939218" sldId="740"/>
        </pc:sldMkLst>
      </pc:sldChg>
      <pc:sldChg chg="addSp delSp modSp new mod ord">
        <pc:chgData name="Don Faber-Langendoen" userId="3cdbbdb6-f398-4a9c-b464-48f37ac75bca" providerId="ADAL" clId="{7714C67F-A327-4915-B167-1236A94DFDF6}" dt="2023-02-09T17:03:50.891" v="770" actId="13822"/>
        <pc:sldMkLst>
          <pc:docMk/>
          <pc:sldMk cId="1960614311" sldId="741"/>
        </pc:sldMkLst>
        <pc:spChg chg="add del mod">
          <ac:chgData name="Don Faber-Langendoen" userId="3cdbbdb6-f398-4a9c-b464-48f37ac75bca" providerId="ADAL" clId="{7714C67F-A327-4915-B167-1236A94DFDF6}" dt="2023-02-09T17:01:10.915" v="614" actId="21"/>
          <ac:spMkLst>
            <pc:docMk/>
            <pc:sldMk cId="1960614311" sldId="741"/>
            <ac:spMk id="3" creationId="{58FA27C0-C0B0-D819-C012-5EF6E74410FF}"/>
          </ac:spMkLst>
        </pc:spChg>
        <pc:spChg chg="add mod">
          <ac:chgData name="Don Faber-Langendoen" userId="3cdbbdb6-f398-4a9c-b464-48f37ac75bca" providerId="ADAL" clId="{7714C67F-A327-4915-B167-1236A94DFDF6}" dt="2023-02-09T17:03:00.793" v="767" actId="255"/>
          <ac:spMkLst>
            <pc:docMk/>
            <pc:sldMk cId="1960614311" sldId="741"/>
            <ac:spMk id="4" creationId="{10A45486-DCC6-C627-0451-1E7B2C15E26E}"/>
          </ac:spMkLst>
        </pc:spChg>
        <pc:spChg chg="add mod">
          <ac:chgData name="Don Faber-Langendoen" userId="3cdbbdb6-f398-4a9c-b464-48f37ac75bca" providerId="ADAL" clId="{7714C67F-A327-4915-B167-1236A94DFDF6}" dt="2023-02-09T17:02:46.399" v="765" actId="2711"/>
          <ac:spMkLst>
            <pc:docMk/>
            <pc:sldMk cId="1960614311" sldId="741"/>
            <ac:spMk id="5" creationId="{E35201F3-5850-3B7A-A51F-BF3B4F0FE0D4}"/>
          </ac:spMkLst>
        </pc:spChg>
        <pc:spChg chg="add mod">
          <ac:chgData name="Don Faber-Langendoen" userId="3cdbbdb6-f398-4a9c-b464-48f37ac75bca" providerId="ADAL" clId="{7714C67F-A327-4915-B167-1236A94DFDF6}" dt="2023-02-09T17:03:50.891" v="770" actId="13822"/>
          <ac:spMkLst>
            <pc:docMk/>
            <pc:sldMk cId="1960614311" sldId="741"/>
            <ac:spMk id="6" creationId="{A1B00E98-5EB6-B261-E78E-08743F199BA5}"/>
          </ac:spMkLst>
        </pc:spChg>
        <pc:picChg chg="add mod">
          <ac:chgData name="Don Faber-Langendoen" userId="3cdbbdb6-f398-4a9c-b464-48f37ac75bca" providerId="ADAL" clId="{7714C67F-A327-4915-B167-1236A94DFDF6}" dt="2023-02-09T17:01:05.982" v="613" actId="1076"/>
          <ac:picMkLst>
            <pc:docMk/>
            <pc:sldMk cId="1960614311" sldId="741"/>
            <ac:picMk id="2" creationId="{9C2224DC-F858-24A7-18D7-09E222FE1CB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41CF8D8-9615-4656-B6EB-D7134FB03F83}"/>
              </a:ext>
            </a:extLst>
          </p:cNvPr>
          <p:cNvSpPr>
            <a:spLocks noGrp="1" noChangeArrowheads="1"/>
          </p:cNvSpPr>
          <p:nvPr>
            <p:ph type="sldNum" sz="quarter" idx="3"/>
          </p:nvPr>
        </p:nvSpPr>
        <p:spPr bwMode="auto">
          <a:xfrm>
            <a:off x="5740400" y="7640638"/>
            <a:ext cx="471488" cy="211137"/>
          </a:xfrm>
          <a:prstGeom prst="rect">
            <a:avLst/>
          </a:prstGeom>
          <a:noFill/>
          <a:ln w="9525">
            <a:noFill/>
            <a:miter lim="800000"/>
            <a:headEnd/>
            <a:tailEnd/>
          </a:ln>
          <a:effectLst/>
        </p:spPr>
        <p:txBody>
          <a:bodyPr vert="horz" wrap="square" lIns="88500" tIns="44249" rIns="88500" bIns="44249" numCol="1" anchor="b" anchorCtr="0" compatLnSpc="1">
            <a:prstTxWarp prst="textNoShape">
              <a:avLst/>
            </a:prstTxWarp>
          </a:bodyPr>
          <a:lstStyle>
            <a:lvl1pPr algn="r">
              <a:defRPr sz="1100" baseline="0" smtClean="0">
                <a:latin typeface="Arial" panose="020B0604020202020204" pitchFamily="34" charset="0"/>
              </a:defRPr>
            </a:lvl1pPr>
          </a:lstStyle>
          <a:p>
            <a:pPr>
              <a:defRPr/>
            </a:pPr>
            <a:fld id="{2B3034D5-2B3D-4000-8F76-B506CBC541F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D9868D6-B342-473F-AF66-85C378BB42A2}"/>
              </a:ext>
            </a:extLst>
          </p:cNvPr>
          <p:cNvSpPr>
            <a:spLocks noGrp="1" noChangeArrowheads="1"/>
          </p:cNvSpPr>
          <p:nvPr>
            <p:ph type="body" sz="quarter" idx="3"/>
          </p:nvPr>
        </p:nvSpPr>
        <p:spPr bwMode="auto">
          <a:xfrm>
            <a:off x="944563" y="3995738"/>
            <a:ext cx="5187950" cy="3784600"/>
          </a:xfrm>
          <a:prstGeom prst="rect">
            <a:avLst/>
          </a:prstGeom>
          <a:noFill/>
          <a:ln w="12700">
            <a:noFill/>
            <a:miter lim="800000"/>
            <a:headEnd/>
            <a:tailEnd/>
          </a:ln>
          <a:effectLst/>
        </p:spPr>
        <p:txBody>
          <a:bodyPr vert="horz" wrap="square" lIns="87579" tIns="43021" rIns="87579" bIns="43021" numCol="1" anchor="t" anchorCtr="0" compatLnSpc="1">
            <a:prstTxWarp prst="textNoShape">
              <a:avLst/>
            </a:prstTxWarp>
          </a:bodyPr>
          <a:lstStyle/>
          <a:p>
            <a:pPr lvl="0"/>
            <a:r>
              <a:rPr lang="en-US" noProof="0"/>
              <a:t>Click to edit Master notes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6739" name="Rectangle 3">
            <a:extLst>
              <a:ext uri="{FF2B5EF4-FFF2-40B4-BE49-F238E27FC236}">
                <a16:creationId xmlns:a16="http://schemas.microsoft.com/office/drawing/2014/main" id="{6DE22A0A-CF11-4825-9388-D74CADEE7497}"/>
              </a:ext>
            </a:extLst>
          </p:cNvPr>
          <p:cNvSpPr>
            <a:spLocks noGrp="1" noRot="1" noChangeAspect="1" noChangeArrowheads="1" noTextEdit="1"/>
          </p:cNvSpPr>
          <p:nvPr>
            <p:ph type="sldImg" idx="2"/>
          </p:nvPr>
        </p:nvSpPr>
        <p:spPr bwMode="auto">
          <a:xfrm>
            <a:off x="1443038" y="636588"/>
            <a:ext cx="4191000" cy="31432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A8C2C3DC-1B37-4CD1-9D1D-9089BB32E62B}"/>
              </a:ext>
            </a:extLst>
          </p:cNvPr>
          <p:cNvSpPr>
            <a:spLocks noGrp="1" noChangeArrowheads="1"/>
          </p:cNvSpPr>
          <p:nvPr>
            <p:ph type="sldNum" sz="quarter" idx="5"/>
          </p:nvPr>
        </p:nvSpPr>
        <p:spPr bwMode="auto">
          <a:xfrm>
            <a:off x="5819775" y="7780338"/>
            <a:ext cx="550863" cy="211137"/>
          </a:xfrm>
          <a:prstGeom prst="rect">
            <a:avLst/>
          </a:prstGeom>
          <a:noFill/>
          <a:ln w="9525">
            <a:noFill/>
            <a:miter lim="800000"/>
            <a:headEnd/>
            <a:tailEnd/>
          </a:ln>
          <a:effectLst/>
        </p:spPr>
        <p:txBody>
          <a:bodyPr vert="horz" wrap="square" lIns="88500" tIns="44249" rIns="88500" bIns="44249" numCol="1" anchor="b" anchorCtr="0" compatLnSpc="1">
            <a:prstTxWarp prst="textNoShape">
              <a:avLst/>
            </a:prstTxWarp>
          </a:bodyPr>
          <a:lstStyle>
            <a:lvl1pPr algn="r">
              <a:defRPr sz="1100" baseline="0" smtClean="0">
                <a:latin typeface="Arial" panose="020B0604020202020204" pitchFamily="34" charset="0"/>
              </a:defRPr>
            </a:lvl1pPr>
          </a:lstStyle>
          <a:p>
            <a:pPr>
              <a:defRPr/>
            </a:pPr>
            <a:fld id="{21554B23-5833-4A32-8578-747BA40E9B5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5">
            <a:extLst>
              <a:ext uri="{FF2B5EF4-FFF2-40B4-BE49-F238E27FC236}">
                <a16:creationId xmlns:a16="http://schemas.microsoft.com/office/drawing/2014/main" id="{173B9ECB-2205-4C01-B7AA-9B940A685C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76DEB8-8EBA-4FA6-AE13-D9CD73C59DC5}" type="slidenum">
              <a:rPr lang="en-US" altLang="en-US" sz="1100"/>
              <a:pPr>
                <a:spcBef>
                  <a:spcPct val="0"/>
                </a:spcBef>
              </a:pPr>
              <a:t>4</a:t>
            </a:fld>
            <a:endParaRPr lang="en-US" altLang="en-US" sz="1100"/>
          </a:p>
        </p:txBody>
      </p:sp>
      <p:sp>
        <p:nvSpPr>
          <p:cNvPr id="122883" name="Rectangle 2">
            <a:extLst>
              <a:ext uri="{FF2B5EF4-FFF2-40B4-BE49-F238E27FC236}">
                <a16:creationId xmlns:a16="http://schemas.microsoft.com/office/drawing/2014/main" id="{8B8DDFC6-85B7-41B7-931A-1A5AB7B2A837}"/>
              </a:ext>
            </a:extLst>
          </p:cNvPr>
          <p:cNvSpPr>
            <a:spLocks noChangeArrowheads="1"/>
          </p:cNvSpPr>
          <p:nvPr/>
        </p:nvSpPr>
        <p:spPr bwMode="auto">
          <a:xfrm>
            <a:off x="4008438" y="0"/>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22884" name="Rectangle 3">
            <a:extLst>
              <a:ext uri="{FF2B5EF4-FFF2-40B4-BE49-F238E27FC236}">
                <a16:creationId xmlns:a16="http://schemas.microsoft.com/office/drawing/2014/main" id="{319E8B63-D098-4F6B-AF0A-8ECFD907AA1E}"/>
              </a:ext>
            </a:extLst>
          </p:cNvPr>
          <p:cNvSpPr>
            <a:spLocks noChangeArrowheads="1"/>
          </p:cNvSpPr>
          <p:nvPr/>
        </p:nvSpPr>
        <p:spPr bwMode="auto">
          <a:xfrm>
            <a:off x="4008438" y="7991475"/>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579" tIns="43021" rIns="87579" bIns="4302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r>
              <a:rPr lang="en-US" altLang="en-US" baseline="0">
                <a:latin typeface="Tahoma" panose="020B0604030504040204" pitchFamily="34" charset="0"/>
              </a:rPr>
              <a:t>12</a:t>
            </a:r>
          </a:p>
        </p:txBody>
      </p:sp>
      <p:sp>
        <p:nvSpPr>
          <p:cNvPr id="122885" name="Rectangle 4">
            <a:extLst>
              <a:ext uri="{FF2B5EF4-FFF2-40B4-BE49-F238E27FC236}">
                <a16:creationId xmlns:a16="http://schemas.microsoft.com/office/drawing/2014/main" id="{B285716F-019B-44DD-8291-DA618A829262}"/>
              </a:ext>
            </a:extLst>
          </p:cNvPr>
          <p:cNvSpPr>
            <a:spLocks noChangeArrowheads="1"/>
          </p:cNvSpPr>
          <p:nvPr/>
        </p:nvSpPr>
        <p:spPr bwMode="auto">
          <a:xfrm>
            <a:off x="0" y="7991475"/>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22886" name="Rectangle 5">
            <a:extLst>
              <a:ext uri="{FF2B5EF4-FFF2-40B4-BE49-F238E27FC236}">
                <a16:creationId xmlns:a16="http://schemas.microsoft.com/office/drawing/2014/main" id="{DE401478-B06D-40D6-A5B5-DECD90FBA030}"/>
              </a:ext>
            </a:extLst>
          </p:cNvPr>
          <p:cNvSpPr>
            <a:spLocks noChangeArrowheads="1"/>
          </p:cNvSpPr>
          <p:nvPr/>
        </p:nvSpPr>
        <p:spPr bwMode="auto">
          <a:xfrm>
            <a:off x="0" y="0"/>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22887" name="Rectangle 6">
            <a:extLst>
              <a:ext uri="{FF2B5EF4-FFF2-40B4-BE49-F238E27FC236}">
                <a16:creationId xmlns:a16="http://schemas.microsoft.com/office/drawing/2014/main" id="{F21CE5BC-30AA-4F32-9EF6-1D7126439DF6}"/>
              </a:ext>
            </a:extLst>
          </p:cNvPr>
          <p:cNvSpPr>
            <a:spLocks noGrp="1" noRot="1" noChangeAspect="1" noChangeArrowheads="1" noTextEdit="1"/>
          </p:cNvSpPr>
          <p:nvPr>
            <p:ph type="sldImg"/>
          </p:nvPr>
        </p:nvSpPr>
        <p:spPr>
          <a:ln cap="flat"/>
        </p:spPr>
      </p:sp>
      <p:sp>
        <p:nvSpPr>
          <p:cNvPr id="122888" name="Rectangle 7">
            <a:extLst>
              <a:ext uri="{FF2B5EF4-FFF2-40B4-BE49-F238E27FC236}">
                <a16:creationId xmlns:a16="http://schemas.microsoft.com/office/drawing/2014/main" id="{01CFDA90-1750-4339-860B-8837541E3F92}"/>
              </a:ext>
            </a:extLst>
          </p:cNvPr>
          <p:cNvSpPr>
            <a:spLocks noGrp="1" noChangeArrowheads="1"/>
          </p:cNvSpPr>
          <p:nvPr>
            <p:ph type="body" idx="1"/>
          </p:nvPr>
        </p:nvSpPr>
        <p:spPr>
          <a:xfrm>
            <a:off x="234950" y="3784600"/>
            <a:ext cx="6607175" cy="44164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5">
            <a:extLst>
              <a:ext uri="{FF2B5EF4-FFF2-40B4-BE49-F238E27FC236}">
                <a16:creationId xmlns:a16="http://schemas.microsoft.com/office/drawing/2014/main" id="{297B12E8-C7CC-499C-B70C-EAF2E8EE04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899CBB-D5F5-4E31-AEE0-39D56F459DB7}" type="slidenum">
              <a:rPr lang="en-US" altLang="en-US" sz="1100"/>
              <a:pPr>
                <a:spcBef>
                  <a:spcPct val="0"/>
                </a:spcBef>
              </a:pPr>
              <a:t>15</a:t>
            </a:fld>
            <a:endParaRPr lang="en-US" altLang="en-US" sz="1100"/>
          </a:p>
        </p:txBody>
      </p:sp>
      <p:sp>
        <p:nvSpPr>
          <p:cNvPr id="151555" name="Rectangle 2">
            <a:extLst>
              <a:ext uri="{FF2B5EF4-FFF2-40B4-BE49-F238E27FC236}">
                <a16:creationId xmlns:a16="http://schemas.microsoft.com/office/drawing/2014/main" id="{4BA074CB-098B-4989-A344-08CDEABAC1F0}"/>
              </a:ext>
            </a:extLst>
          </p:cNvPr>
          <p:cNvSpPr>
            <a:spLocks noChangeArrowheads="1"/>
          </p:cNvSpPr>
          <p:nvPr/>
        </p:nvSpPr>
        <p:spPr bwMode="auto">
          <a:xfrm>
            <a:off x="4008438" y="0"/>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51556" name="Rectangle 3">
            <a:extLst>
              <a:ext uri="{FF2B5EF4-FFF2-40B4-BE49-F238E27FC236}">
                <a16:creationId xmlns:a16="http://schemas.microsoft.com/office/drawing/2014/main" id="{0A6D0F33-A23E-4C76-8F78-895DF2C5099B}"/>
              </a:ext>
            </a:extLst>
          </p:cNvPr>
          <p:cNvSpPr>
            <a:spLocks noChangeArrowheads="1"/>
          </p:cNvSpPr>
          <p:nvPr/>
        </p:nvSpPr>
        <p:spPr bwMode="auto">
          <a:xfrm>
            <a:off x="4008438" y="7991475"/>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579" tIns="43021" rIns="87579" bIns="4302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r>
              <a:rPr lang="en-US" altLang="en-US" baseline="0">
                <a:latin typeface="Tahoma" panose="020B0604030504040204" pitchFamily="34" charset="0"/>
              </a:rPr>
              <a:t>12</a:t>
            </a:r>
          </a:p>
        </p:txBody>
      </p:sp>
      <p:sp>
        <p:nvSpPr>
          <p:cNvPr id="151557" name="Rectangle 4">
            <a:extLst>
              <a:ext uri="{FF2B5EF4-FFF2-40B4-BE49-F238E27FC236}">
                <a16:creationId xmlns:a16="http://schemas.microsoft.com/office/drawing/2014/main" id="{3121D546-49D6-4B10-B643-85D99DE6C250}"/>
              </a:ext>
            </a:extLst>
          </p:cNvPr>
          <p:cNvSpPr>
            <a:spLocks noChangeArrowheads="1"/>
          </p:cNvSpPr>
          <p:nvPr/>
        </p:nvSpPr>
        <p:spPr bwMode="auto">
          <a:xfrm>
            <a:off x="0" y="7991475"/>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51558" name="Rectangle 5">
            <a:extLst>
              <a:ext uri="{FF2B5EF4-FFF2-40B4-BE49-F238E27FC236}">
                <a16:creationId xmlns:a16="http://schemas.microsoft.com/office/drawing/2014/main" id="{A79796EE-507D-4150-AA94-4D3C74FF21F5}"/>
              </a:ext>
            </a:extLst>
          </p:cNvPr>
          <p:cNvSpPr>
            <a:spLocks noChangeArrowheads="1"/>
          </p:cNvSpPr>
          <p:nvPr/>
        </p:nvSpPr>
        <p:spPr bwMode="auto">
          <a:xfrm>
            <a:off x="0" y="0"/>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51559" name="Rectangle 6">
            <a:extLst>
              <a:ext uri="{FF2B5EF4-FFF2-40B4-BE49-F238E27FC236}">
                <a16:creationId xmlns:a16="http://schemas.microsoft.com/office/drawing/2014/main" id="{508DABB3-288F-4D06-BDE8-26D2BEFDF2D0}"/>
              </a:ext>
            </a:extLst>
          </p:cNvPr>
          <p:cNvSpPr>
            <a:spLocks noGrp="1" noRot="1" noChangeAspect="1" noChangeArrowheads="1" noTextEdit="1"/>
          </p:cNvSpPr>
          <p:nvPr>
            <p:ph type="sldImg"/>
          </p:nvPr>
        </p:nvSpPr>
        <p:spPr>
          <a:ln cap="flat"/>
        </p:spPr>
      </p:sp>
      <p:sp>
        <p:nvSpPr>
          <p:cNvPr id="151560" name="Rectangle 7">
            <a:extLst>
              <a:ext uri="{FF2B5EF4-FFF2-40B4-BE49-F238E27FC236}">
                <a16:creationId xmlns:a16="http://schemas.microsoft.com/office/drawing/2014/main" id="{EAE6BDE5-FC96-42CC-92B5-ECBCE0C6EFFB}"/>
              </a:ext>
            </a:extLst>
          </p:cNvPr>
          <p:cNvSpPr>
            <a:spLocks noGrp="1" noChangeArrowheads="1"/>
          </p:cNvSpPr>
          <p:nvPr>
            <p:ph type="body" idx="1"/>
          </p:nvPr>
        </p:nvSpPr>
        <p:spPr>
          <a:xfrm>
            <a:off x="234950" y="3784600"/>
            <a:ext cx="6607175" cy="44164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a:extLst>
              <a:ext uri="{FF2B5EF4-FFF2-40B4-BE49-F238E27FC236}">
                <a16:creationId xmlns:a16="http://schemas.microsoft.com/office/drawing/2014/main" id="{823E6494-C782-4475-9AEF-5E4DF850107C}"/>
              </a:ext>
            </a:extLst>
          </p:cNvPr>
          <p:cNvSpPr>
            <a:spLocks noGrp="1" noRot="1" noChangeAspect="1" noChangeArrowheads="1" noTextEdit="1"/>
          </p:cNvSpPr>
          <p:nvPr>
            <p:ph type="sldImg"/>
          </p:nvPr>
        </p:nvSpPr>
        <p:spPr>
          <a:ln/>
        </p:spPr>
      </p:sp>
      <p:sp>
        <p:nvSpPr>
          <p:cNvPr id="154627" name="Notes Placeholder 2">
            <a:extLst>
              <a:ext uri="{FF2B5EF4-FFF2-40B4-BE49-F238E27FC236}">
                <a16:creationId xmlns:a16="http://schemas.microsoft.com/office/drawing/2014/main" id="{47D938CA-D878-44B3-B64A-3221A2C10176}"/>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54628" name="Slide Number Placeholder 3">
            <a:extLst>
              <a:ext uri="{FF2B5EF4-FFF2-40B4-BE49-F238E27FC236}">
                <a16:creationId xmlns:a16="http://schemas.microsoft.com/office/drawing/2014/main" id="{079551C6-953A-46D1-8FFB-7C258B04068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B18E10-AB55-4691-8A68-6EEED8152422}" type="slidenum">
              <a:rPr lang="en-US" altLang="en-US" sz="1100">
                <a:solidFill>
                  <a:srgbClr val="000000"/>
                </a:solidFill>
              </a:rPr>
              <a:pPr>
                <a:spcBef>
                  <a:spcPct val="0"/>
                </a:spcBef>
              </a:pPr>
              <a:t>18</a:t>
            </a:fld>
            <a:endParaRPr lang="en-US" altLang="en-US" sz="11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1554B23-5833-4A32-8578-747BA40E9B51}" type="slidenum">
              <a:rPr lang="en-US" altLang="en-US" smtClean="0"/>
              <a:pPr>
                <a:defRPr/>
              </a:pPr>
              <a:t>22</a:t>
            </a:fld>
            <a:endParaRPr lang="en-US" altLang="en-US"/>
          </a:p>
        </p:txBody>
      </p:sp>
    </p:spTree>
    <p:extLst>
      <p:ext uri="{BB962C8B-B14F-4D97-AF65-F5344CB8AC3E}">
        <p14:creationId xmlns:p14="http://schemas.microsoft.com/office/powerpoint/2010/main" val="1414153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1CAC15AF-77A5-495F-AC1E-F247DE802A6D}"/>
              </a:ext>
            </a:extLst>
          </p:cNvPr>
          <p:cNvSpPr>
            <a:spLocks noGrp="1" noRot="1" noChangeAspect="1" noChangeArrowheads="1" noTextEdit="1"/>
          </p:cNvSpPr>
          <p:nvPr>
            <p:ph type="sldImg"/>
          </p:nvPr>
        </p:nvSpPr>
        <p:spPr>
          <a:ln/>
        </p:spPr>
      </p:sp>
      <p:sp>
        <p:nvSpPr>
          <p:cNvPr id="137219" name="Notes Placeholder 2">
            <a:extLst>
              <a:ext uri="{FF2B5EF4-FFF2-40B4-BE49-F238E27FC236}">
                <a16:creationId xmlns:a16="http://schemas.microsoft.com/office/drawing/2014/main" id="{AFB1E2DB-9803-4536-8F12-08B339CA535B}"/>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a:p>
            <a:r>
              <a:rPr lang="en-US" altLang="en-US">
                <a:latin typeface="Arial" panose="020B0604020202020204" pitchFamily="34" charset="0"/>
              </a:rPr>
              <a:t>Ask audience what an EO Rank specifications is? </a:t>
            </a:r>
          </a:p>
        </p:txBody>
      </p:sp>
      <p:sp>
        <p:nvSpPr>
          <p:cNvPr id="137220" name="Slide Number Placeholder 3">
            <a:extLst>
              <a:ext uri="{FF2B5EF4-FFF2-40B4-BE49-F238E27FC236}">
                <a16:creationId xmlns:a16="http://schemas.microsoft.com/office/drawing/2014/main" id="{B7FD8193-9C4B-47AA-96AE-3520382946D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F780D4-4C21-4759-861E-241DB33C464E}" type="slidenum">
              <a:rPr lang="en-US" altLang="en-US" sz="1100"/>
              <a:pPr>
                <a:spcBef>
                  <a:spcPct val="0"/>
                </a:spcBef>
              </a:pPr>
              <a:t>23</a:t>
            </a:fld>
            <a:endParaRPr lang="en-US" altLang="en-US" sz="11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a:extLst>
              <a:ext uri="{FF2B5EF4-FFF2-40B4-BE49-F238E27FC236}">
                <a16:creationId xmlns:a16="http://schemas.microsoft.com/office/drawing/2014/main" id="{4714B0E5-3FC2-4064-B595-CA394B1B4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EFC1CCC-32C9-4F02-A7FF-3D86634194DC}" type="slidenum">
              <a:rPr lang="en-US" altLang="en-US" sz="1100"/>
              <a:pPr>
                <a:spcBef>
                  <a:spcPct val="0"/>
                </a:spcBef>
              </a:pPr>
              <a:t>24</a:t>
            </a:fld>
            <a:endParaRPr lang="en-US" altLang="en-US" sz="1100"/>
          </a:p>
        </p:txBody>
      </p:sp>
      <p:sp>
        <p:nvSpPr>
          <p:cNvPr id="139267" name="Rectangle 2">
            <a:extLst>
              <a:ext uri="{FF2B5EF4-FFF2-40B4-BE49-F238E27FC236}">
                <a16:creationId xmlns:a16="http://schemas.microsoft.com/office/drawing/2014/main" id="{834B8EB3-AE0F-45CF-8D7F-E3E7C741D8D6}"/>
              </a:ext>
            </a:extLst>
          </p:cNvPr>
          <p:cNvSpPr>
            <a:spLocks noChangeArrowheads="1"/>
          </p:cNvSpPr>
          <p:nvPr/>
        </p:nvSpPr>
        <p:spPr bwMode="auto">
          <a:xfrm>
            <a:off x="4008438" y="0"/>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39268" name="Rectangle 3">
            <a:extLst>
              <a:ext uri="{FF2B5EF4-FFF2-40B4-BE49-F238E27FC236}">
                <a16:creationId xmlns:a16="http://schemas.microsoft.com/office/drawing/2014/main" id="{F7372333-F7BE-44EC-9460-93AC7BC53727}"/>
              </a:ext>
            </a:extLst>
          </p:cNvPr>
          <p:cNvSpPr>
            <a:spLocks noChangeArrowheads="1"/>
          </p:cNvSpPr>
          <p:nvPr/>
        </p:nvSpPr>
        <p:spPr bwMode="auto">
          <a:xfrm>
            <a:off x="4008438" y="7991475"/>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579" tIns="43021" rIns="87579" bIns="4302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r>
              <a:rPr lang="en-US" altLang="en-US" baseline="0">
                <a:latin typeface="Tahoma" panose="020B0604030504040204" pitchFamily="34" charset="0"/>
              </a:rPr>
              <a:t>12</a:t>
            </a:r>
          </a:p>
        </p:txBody>
      </p:sp>
      <p:sp>
        <p:nvSpPr>
          <p:cNvPr id="139269" name="Rectangle 4">
            <a:extLst>
              <a:ext uri="{FF2B5EF4-FFF2-40B4-BE49-F238E27FC236}">
                <a16:creationId xmlns:a16="http://schemas.microsoft.com/office/drawing/2014/main" id="{59DB97A0-1D48-471F-92C6-C73D895A8727}"/>
              </a:ext>
            </a:extLst>
          </p:cNvPr>
          <p:cNvSpPr>
            <a:spLocks noChangeArrowheads="1"/>
          </p:cNvSpPr>
          <p:nvPr/>
        </p:nvSpPr>
        <p:spPr bwMode="auto">
          <a:xfrm>
            <a:off x="0" y="7991475"/>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39270" name="Rectangle 5">
            <a:extLst>
              <a:ext uri="{FF2B5EF4-FFF2-40B4-BE49-F238E27FC236}">
                <a16:creationId xmlns:a16="http://schemas.microsoft.com/office/drawing/2014/main" id="{A984B741-6870-443E-B7F2-6962CB26449D}"/>
              </a:ext>
            </a:extLst>
          </p:cNvPr>
          <p:cNvSpPr>
            <a:spLocks noChangeArrowheads="1"/>
          </p:cNvSpPr>
          <p:nvPr/>
        </p:nvSpPr>
        <p:spPr bwMode="auto">
          <a:xfrm>
            <a:off x="0" y="0"/>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39271" name="Rectangle 6">
            <a:extLst>
              <a:ext uri="{FF2B5EF4-FFF2-40B4-BE49-F238E27FC236}">
                <a16:creationId xmlns:a16="http://schemas.microsoft.com/office/drawing/2014/main" id="{DD03C9D4-A680-4A0B-8B52-D9022B9DECBD}"/>
              </a:ext>
            </a:extLst>
          </p:cNvPr>
          <p:cNvSpPr>
            <a:spLocks noGrp="1" noRot="1" noChangeAspect="1" noChangeArrowheads="1" noTextEdit="1"/>
          </p:cNvSpPr>
          <p:nvPr>
            <p:ph type="sldImg"/>
          </p:nvPr>
        </p:nvSpPr>
        <p:spPr>
          <a:ln cap="flat"/>
        </p:spPr>
      </p:sp>
      <p:sp>
        <p:nvSpPr>
          <p:cNvPr id="139272" name="Rectangle 7">
            <a:extLst>
              <a:ext uri="{FF2B5EF4-FFF2-40B4-BE49-F238E27FC236}">
                <a16:creationId xmlns:a16="http://schemas.microsoft.com/office/drawing/2014/main" id="{518C07B0-2FB2-45BD-B523-ACB42FD6D61D}"/>
              </a:ext>
            </a:extLst>
          </p:cNvPr>
          <p:cNvSpPr>
            <a:spLocks noGrp="1" noChangeArrowheads="1"/>
          </p:cNvSpPr>
          <p:nvPr>
            <p:ph type="body" idx="1"/>
          </p:nvPr>
        </p:nvSpPr>
        <p:spPr>
          <a:xfrm>
            <a:off x="234950" y="3784600"/>
            <a:ext cx="6607175" cy="44164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5">
            <a:extLst>
              <a:ext uri="{FF2B5EF4-FFF2-40B4-BE49-F238E27FC236}">
                <a16:creationId xmlns:a16="http://schemas.microsoft.com/office/drawing/2014/main" id="{2B5EF150-E392-4F93-8ACA-F7D34E8E9D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D29070-AD0D-4257-9B1B-619FEE2C37CC}" type="slidenum">
              <a:rPr lang="en-US" altLang="en-US" sz="1100"/>
              <a:pPr>
                <a:spcBef>
                  <a:spcPct val="0"/>
                </a:spcBef>
              </a:pPr>
              <a:t>25</a:t>
            </a:fld>
            <a:endParaRPr lang="en-US" altLang="en-US" sz="1100"/>
          </a:p>
        </p:txBody>
      </p:sp>
      <p:sp>
        <p:nvSpPr>
          <p:cNvPr id="141315" name="Rectangle 2">
            <a:extLst>
              <a:ext uri="{FF2B5EF4-FFF2-40B4-BE49-F238E27FC236}">
                <a16:creationId xmlns:a16="http://schemas.microsoft.com/office/drawing/2014/main" id="{91D147D9-39A4-4E54-BFD3-5E8C322A0D28}"/>
              </a:ext>
            </a:extLst>
          </p:cNvPr>
          <p:cNvSpPr>
            <a:spLocks noChangeArrowheads="1"/>
          </p:cNvSpPr>
          <p:nvPr/>
        </p:nvSpPr>
        <p:spPr bwMode="auto">
          <a:xfrm>
            <a:off x="4008438" y="0"/>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41316" name="Rectangle 3">
            <a:extLst>
              <a:ext uri="{FF2B5EF4-FFF2-40B4-BE49-F238E27FC236}">
                <a16:creationId xmlns:a16="http://schemas.microsoft.com/office/drawing/2014/main" id="{CF5ECFE9-7B7A-461A-A24A-494F206539E6}"/>
              </a:ext>
            </a:extLst>
          </p:cNvPr>
          <p:cNvSpPr>
            <a:spLocks noChangeArrowheads="1"/>
          </p:cNvSpPr>
          <p:nvPr/>
        </p:nvSpPr>
        <p:spPr bwMode="auto">
          <a:xfrm>
            <a:off x="4008438" y="7991475"/>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579" tIns="43021" rIns="87579" bIns="4302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r>
              <a:rPr lang="en-US" altLang="en-US" baseline="0">
                <a:latin typeface="Tahoma" panose="020B0604030504040204" pitchFamily="34" charset="0"/>
              </a:rPr>
              <a:t>12</a:t>
            </a:r>
          </a:p>
        </p:txBody>
      </p:sp>
      <p:sp>
        <p:nvSpPr>
          <p:cNvPr id="141317" name="Rectangle 4">
            <a:extLst>
              <a:ext uri="{FF2B5EF4-FFF2-40B4-BE49-F238E27FC236}">
                <a16:creationId xmlns:a16="http://schemas.microsoft.com/office/drawing/2014/main" id="{0DFC9F38-530F-441D-B523-764308056356}"/>
              </a:ext>
            </a:extLst>
          </p:cNvPr>
          <p:cNvSpPr>
            <a:spLocks noChangeArrowheads="1"/>
          </p:cNvSpPr>
          <p:nvPr/>
        </p:nvSpPr>
        <p:spPr bwMode="auto">
          <a:xfrm>
            <a:off x="0" y="7991475"/>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41318" name="Rectangle 5">
            <a:extLst>
              <a:ext uri="{FF2B5EF4-FFF2-40B4-BE49-F238E27FC236}">
                <a16:creationId xmlns:a16="http://schemas.microsoft.com/office/drawing/2014/main" id="{9FA6AB6C-3A3A-4693-BEA6-061540EDDD7B}"/>
              </a:ext>
            </a:extLst>
          </p:cNvPr>
          <p:cNvSpPr>
            <a:spLocks noChangeArrowheads="1"/>
          </p:cNvSpPr>
          <p:nvPr/>
        </p:nvSpPr>
        <p:spPr bwMode="auto">
          <a:xfrm>
            <a:off x="0" y="0"/>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41319" name="Rectangle 6">
            <a:extLst>
              <a:ext uri="{FF2B5EF4-FFF2-40B4-BE49-F238E27FC236}">
                <a16:creationId xmlns:a16="http://schemas.microsoft.com/office/drawing/2014/main" id="{034A3BE6-F304-4A8E-8406-0256D704D2C0}"/>
              </a:ext>
            </a:extLst>
          </p:cNvPr>
          <p:cNvSpPr>
            <a:spLocks noGrp="1" noRot="1" noChangeAspect="1" noChangeArrowheads="1" noTextEdit="1"/>
          </p:cNvSpPr>
          <p:nvPr>
            <p:ph type="sldImg"/>
          </p:nvPr>
        </p:nvSpPr>
        <p:spPr>
          <a:ln cap="flat"/>
        </p:spPr>
      </p:sp>
      <p:sp>
        <p:nvSpPr>
          <p:cNvPr id="58376" name="Rectangle 7">
            <a:extLst>
              <a:ext uri="{FF2B5EF4-FFF2-40B4-BE49-F238E27FC236}">
                <a16:creationId xmlns:a16="http://schemas.microsoft.com/office/drawing/2014/main" id="{5DDD41F4-E56D-4B32-A41A-5B0AD483BC54}"/>
              </a:ext>
            </a:extLst>
          </p:cNvPr>
          <p:cNvSpPr>
            <a:spLocks noGrp="1" noChangeArrowheads="1"/>
          </p:cNvSpPr>
          <p:nvPr>
            <p:ph type="body" idx="1"/>
          </p:nvPr>
        </p:nvSpPr>
        <p:spPr>
          <a:xfrm>
            <a:off x="234950" y="3784600"/>
            <a:ext cx="6607175" cy="4416425"/>
          </a:xfrm>
          <a:ln w="9525"/>
        </p:spPr>
        <p:txBody>
          <a:bodyPr/>
          <a:lstStyle/>
          <a:p>
            <a:pPr eaLnBrk="1" hangingPunct="1">
              <a:defRPr/>
            </a:pPr>
            <a:r>
              <a:rPr lang="en-US"/>
              <a:t>Don, I pasted words from original slide below and shorten the actual slide here:</a:t>
            </a:r>
          </a:p>
          <a:p>
            <a:pPr marL="177000" lvl="1" indent="-331874" eaLnBrk="1" fontAlgn="auto" hangingPunct="1">
              <a:lnSpc>
                <a:spcPts val="3194"/>
              </a:lnSpc>
              <a:spcBef>
                <a:spcPts val="0"/>
              </a:spcBef>
              <a:spcAft>
                <a:spcPts val="0"/>
              </a:spcAft>
              <a:defRPr/>
            </a:pPr>
            <a:r>
              <a:rPr lang="en-US" sz="7000">
                <a:solidFill>
                  <a:srgbClr val="004182"/>
                </a:solidFill>
                <a:latin typeface="Arial" pitchFamily="34" charset="0"/>
                <a:cs typeface="Arial" pitchFamily="34" charset="0"/>
              </a:rPr>
              <a:t>Qualitative guidelines are used to evaluate probability of persistence instead of precise quantitative criteria for three EO rank factors, which:</a:t>
            </a:r>
          </a:p>
          <a:p>
            <a:pPr lvl="1" eaLnBrk="1" fontAlgn="auto" hangingPunct="1">
              <a:lnSpc>
                <a:spcPts val="2710"/>
              </a:lnSpc>
              <a:spcBef>
                <a:spcPts val="580"/>
              </a:spcBef>
              <a:spcAft>
                <a:spcPts val="0"/>
              </a:spcAft>
              <a:defRPr/>
            </a:pPr>
            <a:r>
              <a:rPr lang="en-US" sz="7000">
                <a:solidFill>
                  <a:srgbClr val="004182"/>
                </a:solidFill>
                <a:latin typeface="Arial" pitchFamily="34" charset="0"/>
                <a:cs typeface="Arial" pitchFamily="34" charset="0"/>
              </a:rPr>
              <a:t>Effectively addresses ranking EOs for species that vary demographically according to habitat or region, without different sets of rank specs</a:t>
            </a:r>
          </a:p>
          <a:p>
            <a:pPr lvl="1" eaLnBrk="1" fontAlgn="auto" hangingPunct="1">
              <a:lnSpc>
                <a:spcPts val="2710"/>
              </a:lnSpc>
              <a:spcBef>
                <a:spcPts val="580"/>
              </a:spcBef>
              <a:spcAft>
                <a:spcPts val="0"/>
              </a:spcAft>
              <a:defRPr/>
            </a:pPr>
            <a:r>
              <a:rPr lang="en-US" sz="7000">
                <a:solidFill>
                  <a:srgbClr val="004182"/>
                </a:solidFill>
                <a:latin typeface="Arial" pitchFamily="34" charset="0"/>
                <a:cs typeface="Arial" pitchFamily="34" charset="0"/>
              </a:rPr>
              <a:t>Accommodates EOs that represent populations as well as those that define other conservation units</a:t>
            </a:r>
          </a:p>
          <a:p>
            <a:pPr lvl="1" eaLnBrk="1" fontAlgn="auto" hangingPunct="1">
              <a:lnSpc>
                <a:spcPts val="2419"/>
              </a:lnSpc>
              <a:spcBef>
                <a:spcPts val="0"/>
              </a:spcBef>
              <a:spcAft>
                <a:spcPts val="0"/>
              </a:spcAft>
              <a:defRPr/>
            </a:pPr>
            <a:r>
              <a:rPr lang="en-US" sz="7000">
                <a:solidFill>
                  <a:srgbClr val="004182"/>
                </a:solidFill>
                <a:latin typeface="Arial" pitchFamily="34" charset="0"/>
                <a:cs typeface="Arial" pitchFamily="34" charset="0"/>
              </a:rPr>
              <a:t>                 (e.g., demes, </a:t>
            </a:r>
            <a:r>
              <a:rPr lang="en-US" sz="7000" err="1">
                <a:solidFill>
                  <a:srgbClr val="004182"/>
                </a:solidFill>
                <a:latin typeface="Arial" pitchFamily="34" charset="0"/>
                <a:cs typeface="Arial" pitchFamily="34" charset="0"/>
              </a:rPr>
              <a:t>metapopulations</a:t>
            </a:r>
            <a:r>
              <a:rPr lang="en-US" sz="7000">
                <a:solidFill>
                  <a:srgbClr val="004182"/>
                </a:solidFill>
                <a:latin typeface="Arial" pitchFamily="34" charset="0"/>
                <a:cs typeface="Arial" pitchFamily="34" charset="0"/>
              </a:rPr>
              <a:t>)</a:t>
            </a:r>
          </a:p>
          <a:p>
            <a:pPr lvl="1" eaLnBrk="1" fontAlgn="auto" hangingPunct="1">
              <a:lnSpc>
                <a:spcPts val="2710"/>
              </a:lnSpc>
              <a:spcBef>
                <a:spcPts val="580"/>
              </a:spcBef>
              <a:spcAft>
                <a:spcPts val="0"/>
              </a:spcAft>
              <a:defRPr/>
            </a:pPr>
            <a:r>
              <a:rPr lang="en-US" sz="7000">
                <a:solidFill>
                  <a:srgbClr val="004182"/>
                </a:solidFill>
                <a:latin typeface="Arial" pitchFamily="34" charset="0"/>
                <a:cs typeface="Arial" pitchFamily="34" charset="0"/>
              </a:rPr>
              <a:t>Are less likely to change over time</a:t>
            </a:r>
          </a:p>
          <a:p>
            <a:pPr lvl="1" eaLnBrk="1" fontAlgn="auto" hangingPunct="1">
              <a:lnSpc>
                <a:spcPts val="2710"/>
              </a:lnSpc>
              <a:spcBef>
                <a:spcPts val="580"/>
              </a:spcBef>
              <a:spcAft>
                <a:spcPts val="0"/>
              </a:spcAft>
              <a:defRPr/>
            </a:pPr>
            <a:r>
              <a:rPr lang="en-US" sz="7000">
                <a:solidFill>
                  <a:srgbClr val="004182"/>
                </a:solidFill>
                <a:latin typeface="Arial" pitchFamily="34" charset="0"/>
                <a:cs typeface="Arial" pitchFamily="34" charset="0"/>
              </a:rPr>
              <a:t>Are a simplified approach that will provide EO ranks sufficient for conservation prioritization</a:t>
            </a:r>
          </a:p>
          <a:p>
            <a:pPr eaLnBrk="1" hangingPunct="1">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5">
            <a:extLst>
              <a:ext uri="{FF2B5EF4-FFF2-40B4-BE49-F238E27FC236}">
                <a16:creationId xmlns:a16="http://schemas.microsoft.com/office/drawing/2014/main" id="{6D9E2D14-626E-43E1-83A8-C67512AD09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02C3D5-7D56-4973-A266-8C1EFD2D8A04}" type="slidenum">
              <a:rPr lang="en-US" altLang="en-US" sz="1100"/>
              <a:pPr>
                <a:spcBef>
                  <a:spcPct val="0"/>
                </a:spcBef>
              </a:pPr>
              <a:t>28</a:t>
            </a:fld>
            <a:endParaRPr lang="en-US" altLang="en-US" sz="1100"/>
          </a:p>
        </p:txBody>
      </p:sp>
      <p:sp>
        <p:nvSpPr>
          <p:cNvPr id="145411" name="Rectangle 2">
            <a:extLst>
              <a:ext uri="{FF2B5EF4-FFF2-40B4-BE49-F238E27FC236}">
                <a16:creationId xmlns:a16="http://schemas.microsoft.com/office/drawing/2014/main" id="{DF97C94A-08C7-42D0-B94A-4C8F08DE780F}"/>
              </a:ext>
            </a:extLst>
          </p:cNvPr>
          <p:cNvSpPr>
            <a:spLocks noChangeArrowheads="1"/>
          </p:cNvSpPr>
          <p:nvPr/>
        </p:nvSpPr>
        <p:spPr bwMode="auto">
          <a:xfrm>
            <a:off x="4008438" y="0"/>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45412" name="Rectangle 3">
            <a:extLst>
              <a:ext uri="{FF2B5EF4-FFF2-40B4-BE49-F238E27FC236}">
                <a16:creationId xmlns:a16="http://schemas.microsoft.com/office/drawing/2014/main" id="{43DEBAA0-1F68-44E7-9205-5319A52F96CD}"/>
              </a:ext>
            </a:extLst>
          </p:cNvPr>
          <p:cNvSpPr>
            <a:spLocks noChangeArrowheads="1"/>
          </p:cNvSpPr>
          <p:nvPr/>
        </p:nvSpPr>
        <p:spPr bwMode="auto">
          <a:xfrm>
            <a:off x="4008438" y="7991475"/>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579" tIns="43021" rIns="87579" bIns="4302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r>
              <a:rPr lang="en-US" altLang="en-US" baseline="0">
                <a:latin typeface="Tahoma" panose="020B0604030504040204" pitchFamily="34" charset="0"/>
              </a:rPr>
              <a:t>12</a:t>
            </a:r>
          </a:p>
        </p:txBody>
      </p:sp>
      <p:sp>
        <p:nvSpPr>
          <p:cNvPr id="145413" name="Rectangle 4">
            <a:extLst>
              <a:ext uri="{FF2B5EF4-FFF2-40B4-BE49-F238E27FC236}">
                <a16:creationId xmlns:a16="http://schemas.microsoft.com/office/drawing/2014/main" id="{B73EE102-E3C2-4FD0-A410-5641ABAB055F}"/>
              </a:ext>
            </a:extLst>
          </p:cNvPr>
          <p:cNvSpPr>
            <a:spLocks noChangeArrowheads="1"/>
          </p:cNvSpPr>
          <p:nvPr/>
        </p:nvSpPr>
        <p:spPr bwMode="auto">
          <a:xfrm>
            <a:off x="0" y="7991475"/>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45414" name="Rectangle 5">
            <a:extLst>
              <a:ext uri="{FF2B5EF4-FFF2-40B4-BE49-F238E27FC236}">
                <a16:creationId xmlns:a16="http://schemas.microsoft.com/office/drawing/2014/main" id="{361E41D5-6C20-4319-ABF6-60AD33854869}"/>
              </a:ext>
            </a:extLst>
          </p:cNvPr>
          <p:cNvSpPr>
            <a:spLocks noChangeArrowheads="1"/>
          </p:cNvSpPr>
          <p:nvPr/>
        </p:nvSpPr>
        <p:spPr bwMode="auto">
          <a:xfrm>
            <a:off x="0" y="0"/>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45415" name="Rectangle 6">
            <a:extLst>
              <a:ext uri="{FF2B5EF4-FFF2-40B4-BE49-F238E27FC236}">
                <a16:creationId xmlns:a16="http://schemas.microsoft.com/office/drawing/2014/main" id="{3D168122-2DF6-4929-9906-D2ACD83BD8D5}"/>
              </a:ext>
            </a:extLst>
          </p:cNvPr>
          <p:cNvSpPr>
            <a:spLocks noGrp="1" noRot="1" noChangeAspect="1" noChangeArrowheads="1" noTextEdit="1"/>
          </p:cNvSpPr>
          <p:nvPr>
            <p:ph type="sldImg"/>
          </p:nvPr>
        </p:nvSpPr>
        <p:spPr>
          <a:ln cap="flat"/>
        </p:spPr>
      </p:sp>
      <p:sp>
        <p:nvSpPr>
          <p:cNvPr id="145416" name="Rectangle 7">
            <a:extLst>
              <a:ext uri="{FF2B5EF4-FFF2-40B4-BE49-F238E27FC236}">
                <a16:creationId xmlns:a16="http://schemas.microsoft.com/office/drawing/2014/main" id="{DF68237A-2F27-480C-8AA0-3788AD3D9519}"/>
              </a:ext>
            </a:extLst>
          </p:cNvPr>
          <p:cNvSpPr>
            <a:spLocks noGrp="1" noChangeArrowheads="1"/>
          </p:cNvSpPr>
          <p:nvPr>
            <p:ph type="body" idx="1"/>
          </p:nvPr>
        </p:nvSpPr>
        <p:spPr>
          <a:xfrm>
            <a:off x="234950" y="3784600"/>
            <a:ext cx="6607175" cy="44164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F6634A22-F394-46A8-89A4-7AAE76C4F558}"/>
              </a:ext>
            </a:extLst>
          </p:cNvPr>
          <p:cNvSpPr>
            <a:spLocks noGrp="1" noRot="1" noChangeAspect="1" noChangeArrowheads="1" noTextEdit="1"/>
          </p:cNvSpPr>
          <p:nvPr>
            <p:ph type="sldImg"/>
          </p:nvPr>
        </p:nvSpPr>
        <p:spPr>
          <a:ln/>
        </p:spPr>
      </p:sp>
      <p:sp>
        <p:nvSpPr>
          <p:cNvPr id="147459" name="Notes Placeholder 2">
            <a:extLst>
              <a:ext uri="{FF2B5EF4-FFF2-40B4-BE49-F238E27FC236}">
                <a16:creationId xmlns:a16="http://schemas.microsoft.com/office/drawing/2014/main" id="{8A7A55AA-8086-4877-BAAC-7EA722E97389}"/>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47460" name="Slide Number Placeholder 3">
            <a:extLst>
              <a:ext uri="{FF2B5EF4-FFF2-40B4-BE49-F238E27FC236}">
                <a16:creationId xmlns:a16="http://schemas.microsoft.com/office/drawing/2014/main" id="{B2CDE221-430E-4D55-9AB7-8D4DA5D19F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342849-9269-48A1-A0D0-9EE1EC52BCFE}" type="slidenum">
              <a:rPr lang="en-US" altLang="en-US" sz="1100"/>
              <a:pPr>
                <a:spcBef>
                  <a:spcPct val="0"/>
                </a:spcBef>
              </a:pPr>
              <a:t>29</a:t>
            </a:fld>
            <a:endParaRPr lang="en-US" altLang="en-US" sz="11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a:extLst>
              <a:ext uri="{FF2B5EF4-FFF2-40B4-BE49-F238E27FC236}">
                <a16:creationId xmlns:a16="http://schemas.microsoft.com/office/drawing/2014/main" id="{D339952D-F119-4658-93F4-12CD5F123A52}"/>
              </a:ext>
            </a:extLst>
          </p:cNvPr>
          <p:cNvSpPr>
            <a:spLocks noGrp="1" noRot="1" noChangeAspect="1" noChangeArrowheads="1" noTextEdit="1"/>
          </p:cNvSpPr>
          <p:nvPr>
            <p:ph type="sldImg"/>
          </p:nvPr>
        </p:nvSpPr>
        <p:spPr>
          <a:ln/>
        </p:spPr>
      </p:sp>
      <p:sp>
        <p:nvSpPr>
          <p:cNvPr id="149507" name="Notes Placeholder 2">
            <a:extLst>
              <a:ext uri="{FF2B5EF4-FFF2-40B4-BE49-F238E27FC236}">
                <a16:creationId xmlns:a16="http://schemas.microsoft.com/office/drawing/2014/main" id="{5B4E2B96-573B-40D6-9158-3731CC12842F}"/>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49508" name="Slide Number Placeholder 3">
            <a:extLst>
              <a:ext uri="{FF2B5EF4-FFF2-40B4-BE49-F238E27FC236}">
                <a16:creationId xmlns:a16="http://schemas.microsoft.com/office/drawing/2014/main" id="{943EC30D-0E31-44D0-9D89-454A7F6C70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D9D1F35-50CA-411B-98E3-297BC9B5BEBD}" type="slidenum">
              <a:rPr lang="en-US" altLang="en-US" sz="1100"/>
              <a:pPr>
                <a:spcBef>
                  <a:spcPct val="0"/>
                </a:spcBef>
              </a:pPr>
              <a:t>30</a:t>
            </a:fld>
            <a:endParaRPr lang="en-US" altLang="en-US" sz="11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1554B23-5833-4A32-8578-747BA40E9B51}" type="slidenum">
              <a:rPr lang="en-US" altLang="en-US" smtClean="0"/>
              <a:pPr>
                <a:defRPr/>
              </a:pPr>
              <a:t>5</a:t>
            </a:fld>
            <a:endParaRPr lang="en-US" altLang="en-US"/>
          </a:p>
        </p:txBody>
      </p:sp>
    </p:spTree>
    <p:extLst>
      <p:ext uri="{BB962C8B-B14F-4D97-AF65-F5344CB8AC3E}">
        <p14:creationId xmlns:p14="http://schemas.microsoft.com/office/powerpoint/2010/main" val="3419676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04875" eaLnBrk="1" hangingPunct="1">
              <a:spcBef>
                <a:spcPct val="0"/>
              </a:spcBef>
            </a:pPr>
            <a:r>
              <a:rPr lang="en-GB" sz="1800">
                <a:solidFill>
                  <a:srgbClr val="4472C4"/>
                </a:solidFill>
                <a:effectLst/>
                <a:latin typeface="Palatino Linotype" panose="02040502050505030304" pitchFamily="18" charset="0"/>
                <a:ea typeface="Palatino Linotype" panose="02040502050505030304" pitchFamily="18" charset="0"/>
                <a:cs typeface="Palatino Linotype" panose="02040502050505030304" pitchFamily="18" charset="0"/>
              </a:rPr>
              <a:t>KBA standard definition “A condition that supports intact species assemblages and ecological processes in their natural state, relative to an appropriate historical benchmark, and characterised by contiguous natural habitat with minimal direct industrial anthropogenic disturbance.” </a:t>
            </a:r>
          </a:p>
          <a:p>
            <a:pPr defTabSz="904875" eaLnBrk="1" hangingPunct="1">
              <a:spcBef>
                <a:spcPct val="0"/>
              </a:spcBef>
            </a:pPr>
            <a:r>
              <a:rPr lang="en-GB" altLang="en-US" sz="1800">
                <a:solidFill>
                  <a:srgbClr val="4472C4"/>
                </a:solidFill>
                <a:effectLst/>
                <a:latin typeface="Palatino Linotype" panose="02040502050505030304" pitchFamily="18" charset="0"/>
              </a:rPr>
              <a:t>See SER definition – accounting for dynamics of climate-induced change near-term. Not historic benchmark noir ‘current without alteration” but where could it be near term given emergent climate change. </a:t>
            </a:r>
            <a:endParaRPr lang="en-US" altLang="en-US">
              <a:latin typeface="Trebuchet MS" panose="020B0603020202020204" pitchFamily="34" charset="0"/>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930BC1-202C-4EB8-BF0D-1EE35CBB368F}" type="slidenum">
              <a:rPr lang="en-US" altLang="en-US" smtClean="0">
                <a:latin typeface="Trebuchet MS" panose="020B0603020202020204" pitchFamily="34" charset="0"/>
              </a:rPr>
              <a:pPr/>
              <a:t>6</a:t>
            </a:fld>
            <a:endParaRPr lang="en-US" altLang="en-US">
              <a:latin typeface="Trebuchet MS" panose="020B0603020202020204" pitchFamily="34" charset="0"/>
            </a:endParaRPr>
          </a:p>
        </p:txBody>
      </p:sp>
    </p:spTree>
    <p:extLst>
      <p:ext uri="{BB962C8B-B14F-4D97-AF65-F5344CB8AC3E}">
        <p14:creationId xmlns:p14="http://schemas.microsoft.com/office/powerpoint/2010/main" val="1477264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E7833C04-E2A4-42EC-B5B1-AEE798356CF5}"/>
              </a:ext>
            </a:extLst>
          </p:cNvPr>
          <p:cNvSpPr>
            <a:spLocks noGrp="1" noRot="1" noChangeAspect="1" noChangeArrowheads="1" noTextEdit="1"/>
          </p:cNvSpPr>
          <p:nvPr>
            <p:ph type="sldImg"/>
          </p:nvPr>
        </p:nvSpPr>
        <p:spPr>
          <a:ln/>
        </p:spPr>
      </p:sp>
      <p:sp>
        <p:nvSpPr>
          <p:cNvPr id="125955" name="Notes Placeholder 2">
            <a:extLst>
              <a:ext uri="{FF2B5EF4-FFF2-40B4-BE49-F238E27FC236}">
                <a16:creationId xmlns:a16="http://schemas.microsoft.com/office/drawing/2014/main" id="{719D62CB-9D08-48E9-8848-D0057C0A2792}"/>
              </a:ext>
            </a:extLst>
          </p:cNvPr>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a:latin typeface="Arial" panose="020B0604020202020204" pitchFamily="34" charset="0"/>
              </a:rPr>
              <a:t>Why are these differences across the groupings.</a:t>
            </a:r>
          </a:p>
        </p:txBody>
      </p:sp>
      <p:sp>
        <p:nvSpPr>
          <p:cNvPr id="125956" name="Slide Number Placeholder 3">
            <a:extLst>
              <a:ext uri="{FF2B5EF4-FFF2-40B4-BE49-F238E27FC236}">
                <a16:creationId xmlns:a16="http://schemas.microsoft.com/office/drawing/2014/main" id="{87E4C7BC-B3FE-4B6E-943E-4AB4E1FF86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aseline="10000">
                <a:solidFill>
                  <a:schemeClr val="tx1"/>
                </a:solidFill>
                <a:latin typeface="Times New Roman" panose="02020603050405020304" pitchFamily="18" charset="0"/>
                <a:cs typeface="Arial" panose="020B0604020202020204" pitchFamily="34" charset="0"/>
              </a:defRPr>
            </a:lvl1pPr>
            <a:lvl2pPr marL="696913" indent="-268288">
              <a:defRPr sz="2400" baseline="10000">
                <a:solidFill>
                  <a:schemeClr val="tx1"/>
                </a:solidFill>
                <a:latin typeface="Times New Roman" panose="02020603050405020304" pitchFamily="18" charset="0"/>
                <a:cs typeface="Arial" panose="020B0604020202020204" pitchFamily="34" charset="0"/>
              </a:defRPr>
            </a:lvl2pPr>
            <a:lvl3pPr marL="1073150" indent="-214313">
              <a:defRPr sz="2400" baseline="10000">
                <a:solidFill>
                  <a:schemeClr val="tx1"/>
                </a:solidFill>
                <a:latin typeface="Times New Roman" panose="02020603050405020304" pitchFamily="18" charset="0"/>
                <a:cs typeface="Arial" panose="020B0604020202020204" pitchFamily="34" charset="0"/>
              </a:defRPr>
            </a:lvl3pPr>
            <a:lvl4pPr marL="1501775" indent="-214313">
              <a:defRPr sz="2400" baseline="10000">
                <a:solidFill>
                  <a:schemeClr val="tx1"/>
                </a:solidFill>
                <a:latin typeface="Times New Roman" panose="02020603050405020304" pitchFamily="18" charset="0"/>
                <a:cs typeface="Arial" panose="020B0604020202020204" pitchFamily="34" charset="0"/>
              </a:defRPr>
            </a:lvl4pPr>
            <a:lvl5pPr marL="1931988" indent="-214313">
              <a:defRPr sz="2400" baseline="10000">
                <a:solidFill>
                  <a:schemeClr val="tx1"/>
                </a:solidFill>
                <a:latin typeface="Times New Roman" panose="02020603050405020304" pitchFamily="18" charset="0"/>
                <a:cs typeface="Arial" panose="020B0604020202020204" pitchFamily="34" charset="0"/>
              </a:defRPr>
            </a:lvl5pPr>
            <a:lvl6pPr marL="2389188" indent="-214313" eaLnBrk="0" fontAlgn="base" hangingPunct="0">
              <a:spcBef>
                <a:spcPct val="0"/>
              </a:spcBef>
              <a:spcAft>
                <a:spcPct val="0"/>
              </a:spcAft>
              <a:defRPr sz="2400" baseline="10000">
                <a:solidFill>
                  <a:schemeClr val="tx1"/>
                </a:solidFill>
                <a:latin typeface="Times New Roman" panose="02020603050405020304" pitchFamily="18" charset="0"/>
                <a:cs typeface="Arial" panose="020B0604020202020204" pitchFamily="34" charset="0"/>
              </a:defRPr>
            </a:lvl6pPr>
            <a:lvl7pPr marL="2846388" indent="-214313" eaLnBrk="0" fontAlgn="base" hangingPunct="0">
              <a:spcBef>
                <a:spcPct val="0"/>
              </a:spcBef>
              <a:spcAft>
                <a:spcPct val="0"/>
              </a:spcAft>
              <a:defRPr sz="2400" baseline="10000">
                <a:solidFill>
                  <a:schemeClr val="tx1"/>
                </a:solidFill>
                <a:latin typeface="Times New Roman" panose="02020603050405020304" pitchFamily="18" charset="0"/>
                <a:cs typeface="Arial" panose="020B0604020202020204" pitchFamily="34" charset="0"/>
              </a:defRPr>
            </a:lvl7pPr>
            <a:lvl8pPr marL="3303588" indent="-214313" eaLnBrk="0" fontAlgn="base" hangingPunct="0">
              <a:spcBef>
                <a:spcPct val="0"/>
              </a:spcBef>
              <a:spcAft>
                <a:spcPct val="0"/>
              </a:spcAft>
              <a:defRPr sz="2400" baseline="10000">
                <a:solidFill>
                  <a:schemeClr val="tx1"/>
                </a:solidFill>
                <a:latin typeface="Times New Roman" panose="02020603050405020304" pitchFamily="18" charset="0"/>
                <a:cs typeface="Arial" panose="020B0604020202020204" pitchFamily="34" charset="0"/>
              </a:defRPr>
            </a:lvl8pPr>
            <a:lvl9pPr marL="3760788" indent="-214313" eaLnBrk="0" fontAlgn="base" hangingPunct="0">
              <a:spcBef>
                <a:spcPct val="0"/>
              </a:spcBef>
              <a:spcAft>
                <a:spcPct val="0"/>
              </a:spcAft>
              <a:defRPr sz="2400" baseline="10000">
                <a:solidFill>
                  <a:schemeClr val="tx1"/>
                </a:solidFill>
                <a:latin typeface="Times New Roman" panose="02020603050405020304" pitchFamily="18" charset="0"/>
                <a:cs typeface="Arial" panose="020B0604020202020204" pitchFamily="34" charset="0"/>
              </a:defRPr>
            </a:lvl9pPr>
          </a:lstStyle>
          <a:p>
            <a:fld id="{C03978CD-E879-4B57-AE39-AC943F6627D2}" type="slidenum">
              <a:rPr lang="en-US" altLang="en-US" sz="1100" baseline="0">
                <a:latin typeface="Arial" panose="020B0604020202020204" pitchFamily="34" charset="0"/>
              </a:rPr>
              <a:pPr/>
              <a:t>8</a:t>
            </a:fld>
            <a:endParaRPr lang="en-US" altLang="en-US" sz="1100" baseline="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2EBCFE38-A685-4BCE-9ED0-D995406C806D}"/>
              </a:ext>
            </a:extLst>
          </p:cNvPr>
          <p:cNvSpPr>
            <a:spLocks noGrp="1" noRot="1" noChangeAspect="1" noChangeArrowheads="1" noTextEdit="1"/>
          </p:cNvSpPr>
          <p:nvPr>
            <p:ph type="sldImg"/>
          </p:nvPr>
        </p:nvSpPr>
        <p:spPr>
          <a:ln/>
        </p:spPr>
      </p:sp>
      <p:sp>
        <p:nvSpPr>
          <p:cNvPr id="128003" name="Notes Placeholder 2">
            <a:extLst>
              <a:ext uri="{FF2B5EF4-FFF2-40B4-BE49-F238E27FC236}">
                <a16:creationId xmlns:a16="http://schemas.microsoft.com/office/drawing/2014/main" id="{81E8C4D7-3CE5-4714-973C-F9CE3817ED65}"/>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28004" name="Slide Number Placeholder 3">
            <a:extLst>
              <a:ext uri="{FF2B5EF4-FFF2-40B4-BE49-F238E27FC236}">
                <a16:creationId xmlns:a16="http://schemas.microsoft.com/office/drawing/2014/main" id="{EF242C1B-88AA-44D7-BD12-B9AA873443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7F1A56-C31D-4F33-B083-C1DE7EC12DAA}" type="slidenum">
              <a:rPr lang="en-US" altLang="en-US" sz="1100">
                <a:solidFill>
                  <a:srgbClr val="000000"/>
                </a:solidFill>
              </a:rPr>
              <a:pPr>
                <a:spcBef>
                  <a:spcPct val="0"/>
                </a:spcBef>
              </a:pPr>
              <a:t>9</a:t>
            </a:fld>
            <a:endParaRPr lang="en-US" altLang="en-US" sz="11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a:xfrm>
            <a:off x="731520" y="4640171"/>
            <a:ext cx="5852160" cy="4498896"/>
          </a:xfrm>
        </p:spPr>
        <p:txBody>
          <a:bodyPr/>
          <a:lstStyle/>
          <a:p>
            <a:pPr defTabSz="966529">
              <a:defRPr/>
            </a:pPr>
            <a:r>
              <a:rPr lang="en-US">
                <a:latin typeface="Calibri" panose="020F0502020204030204" pitchFamily="34" charset="0"/>
                <a:ea typeface="Calibri" panose="020F0502020204030204" pitchFamily="34" charset="0"/>
                <a:cs typeface="Arial" panose="020B0604020202020204" pitchFamily="34" charset="0"/>
              </a:rPr>
              <a:t>Same example – different species</a:t>
            </a:r>
            <a:endParaRPr lang="en-US"/>
          </a:p>
          <a:p>
            <a:endParaRPr lang="en-US"/>
          </a:p>
        </p:txBody>
      </p:sp>
      <p:sp>
        <p:nvSpPr>
          <p:cNvPr id="4" name="Slide Number Placeholder 3"/>
          <p:cNvSpPr>
            <a:spLocks noGrp="1"/>
          </p:cNvSpPr>
          <p:nvPr>
            <p:ph type="sldNum" sz="quarter" idx="5"/>
          </p:nvPr>
        </p:nvSpPr>
        <p:spPr/>
        <p:txBody>
          <a:bodyPr/>
          <a:lstStyle/>
          <a:p>
            <a:fld id="{1B0CF882-F2FB-42AB-A5A3-F9DD4576711B}" type="slidenum">
              <a:rPr lang="en-US" smtClean="0"/>
              <a:t>10</a:t>
            </a:fld>
            <a:endParaRPr lang="en-US"/>
          </a:p>
        </p:txBody>
      </p:sp>
    </p:spTree>
    <p:extLst>
      <p:ext uri="{BB962C8B-B14F-4D97-AF65-F5344CB8AC3E}">
        <p14:creationId xmlns:p14="http://schemas.microsoft.com/office/powerpoint/2010/main" val="3048692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21554B23-5833-4A32-8578-747BA40E9B51}" type="slidenum">
              <a:rPr lang="en-US" altLang="en-US" smtClean="0"/>
              <a:pPr>
                <a:defRPr/>
              </a:pPr>
              <a:t>11</a:t>
            </a:fld>
            <a:endParaRPr lang="en-US" altLang="en-US"/>
          </a:p>
        </p:txBody>
      </p:sp>
    </p:spTree>
    <p:extLst>
      <p:ext uri="{BB962C8B-B14F-4D97-AF65-F5344CB8AC3E}">
        <p14:creationId xmlns:p14="http://schemas.microsoft.com/office/powerpoint/2010/main" val="289605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
            <a:extLst>
              <a:ext uri="{FF2B5EF4-FFF2-40B4-BE49-F238E27FC236}">
                <a16:creationId xmlns:a16="http://schemas.microsoft.com/office/drawing/2014/main" id="{C36B8A02-8B88-4B2A-A3CA-447C1B5899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8B6746-18E0-42C9-B5B9-7CA3E5798894}" type="slidenum">
              <a:rPr lang="en-US" altLang="en-US" sz="1100"/>
              <a:pPr>
                <a:spcBef>
                  <a:spcPct val="0"/>
                </a:spcBef>
              </a:pPr>
              <a:t>13</a:t>
            </a:fld>
            <a:endParaRPr lang="en-US" altLang="en-US" sz="1100"/>
          </a:p>
        </p:txBody>
      </p:sp>
      <p:sp>
        <p:nvSpPr>
          <p:cNvPr id="133123" name="Rectangle 2">
            <a:extLst>
              <a:ext uri="{FF2B5EF4-FFF2-40B4-BE49-F238E27FC236}">
                <a16:creationId xmlns:a16="http://schemas.microsoft.com/office/drawing/2014/main" id="{F8AF050D-6756-4496-A1B6-98A9E029202B}"/>
              </a:ext>
            </a:extLst>
          </p:cNvPr>
          <p:cNvSpPr>
            <a:spLocks noChangeArrowheads="1"/>
          </p:cNvSpPr>
          <p:nvPr/>
        </p:nvSpPr>
        <p:spPr bwMode="auto">
          <a:xfrm>
            <a:off x="4008438" y="0"/>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33124" name="Rectangle 3">
            <a:extLst>
              <a:ext uri="{FF2B5EF4-FFF2-40B4-BE49-F238E27FC236}">
                <a16:creationId xmlns:a16="http://schemas.microsoft.com/office/drawing/2014/main" id="{27BF2A04-5C7B-4250-9D69-1623D2EB0091}"/>
              </a:ext>
            </a:extLst>
          </p:cNvPr>
          <p:cNvSpPr>
            <a:spLocks noChangeArrowheads="1"/>
          </p:cNvSpPr>
          <p:nvPr/>
        </p:nvSpPr>
        <p:spPr bwMode="auto">
          <a:xfrm>
            <a:off x="4008438" y="7991475"/>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579" tIns="43021" rIns="87579" bIns="4302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r>
              <a:rPr lang="en-US" altLang="en-US" baseline="0">
                <a:latin typeface="Tahoma" panose="020B0604030504040204" pitchFamily="34" charset="0"/>
              </a:rPr>
              <a:t>12</a:t>
            </a:r>
          </a:p>
        </p:txBody>
      </p:sp>
      <p:sp>
        <p:nvSpPr>
          <p:cNvPr id="133125" name="Rectangle 4">
            <a:extLst>
              <a:ext uri="{FF2B5EF4-FFF2-40B4-BE49-F238E27FC236}">
                <a16:creationId xmlns:a16="http://schemas.microsoft.com/office/drawing/2014/main" id="{C7D988B9-E2EC-4846-B8DE-F2A2AE06ACFE}"/>
              </a:ext>
            </a:extLst>
          </p:cNvPr>
          <p:cNvSpPr>
            <a:spLocks noChangeArrowheads="1"/>
          </p:cNvSpPr>
          <p:nvPr/>
        </p:nvSpPr>
        <p:spPr bwMode="auto">
          <a:xfrm>
            <a:off x="0" y="7991475"/>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33126" name="Rectangle 5">
            <a:extLst>
              <a:ext uri="{FF2B5EF4-FFF2-40B4-BE49-F238E27FC236}">
                <a16:creationId xmlns:a16="http://schemas.microsoft.com/office/drawing/2014/main" id="{D2A5A028-FF59-4AB4-9931-33FFEC00A26E}"/>
              </a:ext>
            </a:extLst>
          </p:cNvPr>
          <p:cNvSpPr>
            <a:spLocks noChangeArrowheads="1"/>
          </p:cNvSpPr>
          <p:nvPr/>
        </p:nvSpPr>
        <p:spPr bwMode="auto">
          <a:xfrm>
            <a:off x="0" y="0"/>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33127" name="Rectangle 6">
            <a:extLst>
              <a:ext uri="{FF2B5EF4-FFF2-40B4-BE49-F238E27FC236}">
                <a16:creationId xmlns:a16="http://schemas.microsoft.com/office/drawing/2014/main" id="{B1D3A349-2D04-4FD1-ABE4-4C91B301F8DB}"/>
              </a:ext>
            </a:extLst>
          </p:cNvPr>
          <p:cNvSpPr>
            <a:spLocks noGrp="1" noRot="1" noChangeAspect="1" noChangeArrowheads="1" noTextEdit="1"/>
          </p:cNvSpPr>
          <p:nvPr>
            <p:ph type="sldImg"/>
          </p:nvPr>
        </p:nvSpPr>
        <p:spPr>
          <a:ln cap="flat"/>
        </p:spPr>
      </p:sp>
      <p:sp>
        <p:nvSpPr>
          <p:cNvPr id="133128" name="Rectangle 7">
            <a:extLst>
              <a:ext uri="{FF2B5EF4-FFF2-40B4-BE49-F238E27FC236}">
                <a16:creationId xmlns:a16="http://schemas.microsoft.com/office/drawing/2014/main" id="{B1EFA6B4-23F5-4BAC-8215-90682BF5BBCD}"/>
              </a:ext>
            </a:extLst>
          </p:cNvPr>
          <p:cNvSpPr>
            <a:spLocks noGrp="1" noChangeArrowheads="1"/>
          </p:cNvSpPr>
          <p:nvPr>
            <p:ph type="body" idx="1"/>
          </p:nvPr>
        </p:nvSpPr>
        <p:spPr>
          <a:xfrm>
            <a:off x="234950" y="3784600"/>
            <a:ext cx="6607175" cy="44164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80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5">
            <a:extLst>
              <a:ext uri="{FF2B5EF4-FFF2-40B4-BE49-F238E27FC236}">
                <a16:creationId xmlns:a16="http://schemas.microsoft.com/office/drawing/2014/main" id="{07722A90-DBFE-4A83-BEF5-DACD232F61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7550" indent="-274638">
              <a:spcBef>
                <a:spcPct val="30000"/>
              </a:spcBef>
              <a:defRPr sz="1200">
                <a:solidFill>
                  <a:schemeClr val="tx1"/>
                </a:solidFill>
                <a:latin typeface="Arial" panose="020B0604020202020204" pitchFamily="34" charset="0"/>
              </a:defRPr>
            </a:lvl2pPr>
            <a:lvl3pPr marL="1103313" indent="-220663">
              <a:spcBef>
                <a:spcPct val="30000"/>
              </a:spcBef>
              <a:defRPr sz="1200">
                <a:solidFill>
                  <a:schemeClr val="tx1"/>
                </a:solidFill>
                <a:latin typeface="Arial" panose="020B0604020202020204" pitchFamily="34" charset="0"/>
              </a:defRPr>
            </a:lvl3pPr>
            <a:lvl4pPr marL="1546225" indent="-220663">
              <a:spcBef>
                <a:spcPct val="30000"/>
              </a:spcBef>
              <a:defRPr sz="1200">
                <a:solidFill>
                  <a:schemeClr val="tx1"/>
                </a:solidFill>
                <a:latin typeface="Arial" panose="020B0604020202020204" pitchFamily="34" charset="0"/>
              </a:defRPr>
            </a:lvl4pPr>
            <a:lvl5pPr marL="1989138" indent="-220663">
              <a:spcBef>
                <a:spcPct val="30000"/>
              </a:spcBef>
              <a:defRPr sz="1200">
                <a:solidFill>
                  <a:schemeClr val="tx1"/>
                </a:solidFill>
                <a:latin typeface="Arial" panose="020B0604020202020204" pitchFamily="34" charset="0"/>
              </a:defRPr>
            </a:lvl5pPr>
            <a:lvl6pPr marL="2446338" indent="-220663" eaLnBrk="0" fontAlgn="base" hangingPunct="0">
              <a:spcBef>
                <a:spcPct val="30000"/>
              </a:spcBef>
              <a:spcAft>
                <a:spcPct val="0"/>
              </a:spcAft>
              <a:defRPr sz="1200">
                <a:solidFill>
                  <a:schemeClr val="tx1"/>
                </a:solidFill>
                <a:latin typeface="Arial" panose="020B0604020202020204" pitchFamily="34" charset="0"/>
              </a:defRPr>
            </a:lvl6pPr>
            <a:lvl7pPr marL="2903538" indent="-220663" eaLnBrk="0" fontAlgn="base" hangingPunct="0">
              <a:spcBef>
                <a:spcPct val="30000"/>
              </a:spcBef>
              <a:spcAft>
                <a:spcPct val="0"/>
              </a:spcAft>
              <a:defRPr sz="1200">
                <a:solidFill>
                  <a:schemeClr val="tx1"/>
                </a:solidFill>
                <a:latin typeface="Arial" panose="020B0604020202020204" pitchFamily="34" charset="0"/>
              </a:defRPr>
            </a:lvl7pPr>
            <a:lvl8pPr marL="3360738" indent="-220663" eaLnBrk="0" fontAlgn="base" hangingPunct="0">
              <a:spcBef>
                <a:spcPct val="30000"/>
              </a:spcBef>
              <a:spcAft>
                <a:spcPct val="0"/>
              </a:spcAft>
              <a:defRPr sz="1200">
                <a:solidFill>
                  <a:schemeClr val="tx1"/>
                </a:solidFill>
                <a:latin typeface="Arial" panose="020B0604020202020204" pitchFamily="34" charset="0"/>
              </a:defRPr>
            </a:lvl8pPr>
            <a:lvl9pPr marL="3817938" indent="-2206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C0B63E-221E-41BB-B332-855E7D4F18E4}" type="slidenum">
              <a:rPr lang="en-US" altLang="en-US" sz="1100"/>
              <a:pPr>
                <a:spcBef>
                  <a:spcPct val="0"/>
                </a:spcBef>
              </a:pPr>
              <a:t>14</a:t>
            </a:fld>
            <a:endParaRPr lang="en-US" altLang="en-US" sz="1100"/>
          </a:p>
        </p:txBody>
      </p:sp>
      <p:sp>
        <p:nvSpPr>
          <p:cNvPr id="135171" name="Rectangle 2">
            <a:extLst>
              <a:ext uri="{FF2B5EF4-FFF2-40B4-BE49-F238E27FC236}">
                <a16:creationId xmlns:a16="http://schemas.microsoft.com/office/drawing/2014/main" id="{DEA7A7AE-25A0-4EE4-A26E-71F20DFA20CC}"/>
              </a:ext>
            </a:extLst>
          </p:cNvPr>
          <p:cNvSpPr>
            <a:spLocks noChangeArrowheads="1"/>
          </p:cNvSpPr>
          <p:nvPr/>
        </p:nvSpPr>
        <p:spPr bwMode="auto">
          <a:xfrm>
            <a:off x="4008438" y="0"/>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35172" name="Rectangle 3">
            <a:extLst>
              <a:ext uri="{FF2B5EF4-FFF2-40B4-BE49-F238E27FC236}">
                <a16:creationId xmlns:a16="http://schemas.microsoft.com/office/drawing/2014/main" id="{3AE151CA-C7C4-4663-9B76-A2273165288D}"/>
              </a:ext>
            </a:extLst>
          </p:cNvPr>
          <p:cNvSpPr>
            <a:spLocks noChangeArrowheads="1"/>
          </p:cNvSpPr>
          <p:nvPr/>
        </p:nvSpPr>
        <p:spPr bwMode="auto">
          <a:xfrm>
            <a:off x="4008438" y="7991475"/>
            <a:ext cx="3068637"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7579" tIns="43021" rIns="87579" bIns="43021"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r>
              <a:rPr lang="en-US" altLang="en-US" baseline="0">
                <a:latin typeface="Tahoma" panose="020B0604030504040204" pitchFamily="34" charset="0"/>
              </a:rPr>
              <a:t>12</a:t>
            </a:r>
          </a:p>
        </p:txBody>
      </p:sp>
      <p:sp>
        <p:nvSpPr>
          <p:cNvPr id="135173" name="Rectangle 4">
            <a:extLst>
              <a:ext uri="{FF2B5EF4-FFF2-40B4-BE49-F238E27FC236}">
                <a16:creationId xmlns:a16="http://schemas.microsoft.com/office/drawing/2014/main" id="{D9FBC97E-A0A0-4D5F-9167-A7F3137AF57D}"/>
              </a:ext>
            </a:extLst>
          </p:cNvPr>
          <p:cNvSpPr>
            <a:spLocks noChangeArrowheads="1"/>
          </p:cNvSpPr>
          <p:nvPr/>
        </p:nvSpPr>
        <p:spPr bwMode="auto">
          <a:xfrm>
            <a:off x="0" y="7991475"/>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35174" name="Rectangle 5">
            <a:extLst>
              <a:ext uri="{FF2B5EF4-FFF2-40B4-BE49-F238E27FC236}">
                <a16:creationId xmlns:a16="http://schemas.microsoft.com/office/drawing/2014/main" id="{96EAA6DE-DE0B-4EDD-81BC-9F262789AA29}"/>
              </a:ext>
            </a:extLst>
          </p:cNvPr>
          <p:cNvSpPr>
            <a:spLocks noChangeArrowheads="1"/>
          </p:cNvSpPr>
          <p:nvPr/>
        </p:nvSpPr>
        <p:spPr bwMode="auto">
          <a:xfrm>
            <a:off x="0" y="0"/>
            <a:ext cx="306705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500" tIns="44249" rIns="88500" bIns="44249" anchor="ct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endParaRPr lang="en-US" altLang="en-US" sz="2300">
              <a:latin typeface="Times New Roman" panose="02020603050405020304" pitchFamily="18" charset="0"/>
            </a:endParaRPr>
          </a:p>
        </p:txBody>
      </p:sp>
      <p:sp>
        <p:nvSpPr>
          <p:cNvPr id="135175" name="Rectangle 6">
            <a:extLst>
              <a:ext uri="{FF2B5EF4-FFF2-40B4-BE49-F238E27FC236}">
                <a16:creationId xmlns:a16="http://schemas.microsoft.com/office/drawing/2014/main" id="{710A4338-0069-4FEE-855C-F3B3CAC9F6F7}"/>
              </a:ext>
            </a:extLst>
          </p:cNvPr>
          <p:cNvSpPr>
            <a:spLocks noGrp="1" noRot="1" noChangeAspect="1" noChangeArrowheads="1" noTextEdit="1"/>
          </p:cNvSpPr>
          <p:nvPr>
            <p:ph type="sldImg"/>
          </p:nvPr>
        </p:nvSpPr>
        <p:spPr>
          <a:ln cap="flat"/>
        </p:spPr>
      </p:sp>
      <p:sp>
        <p:nvSpPr>
          <p:cNvPr id="135176" name="Rectangle 7">
            <a:extLst>
              <a:ext uri="{FF2B5EF4-FFF2-40B4-BE49-F238E27FC236}">
                <a16:creationId xmlns:a16="http://schemas.microsoft.com/office/drawing/2014/main" id="{334E3E27-80D4-4BA5-AC4E-84687B2F24B6}"/>
              </a:ext>
            </a:extLst>
          </p:cNvPr>
          <p:cNvSpPr>
            <a:spLocks noGrp="1" noChangeArrowheads="1"/>
          </p:cNvSpPr>
          <p:nvPr>
            <p:ph type="body" idx="1"/>
          </p:nvPr>
        </p:nvSpPr>
        <p:spPr>
          <a:xfrm>
            <a:off x="234950" y="3784600"/>
            <a:ext cx="6607175" cy="441642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a:latin typeface="Arial" panose="020B0604020202020204" pitchFamily="34" charset="0"/>
              </a:rPr>
              <a:t>Ask the audience to provide examples in their state of an A ranked EO.</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7425B0C2-45A0-44F1-9803-701D1D988FAF}"/>
              </a:ext>
            </a:extLst>
          </p:cNvPr>
          <p:cNvSpPr>
            <a:spLocks noChangeArrowheads="1"/>
          </p:cNvSpPr>
          <p:nvPr/>
        </p:nvSpPr>
        <p:spPr bwMode="auto">
          <a:xfrm>
            <a:off x="533400" y="6096000"/>
            <a:ext cx="533400" cy="304800"/>
          </a:xfrm>
          <a:prstGeom prst="rect">
            <a:avLst/>
          </a:prstGeom>
          <a:noFill/>
          <a:ln>
            <a:noFill/>
          </a:ln>
        </p:spPr>
        <p:txBody>
          <a:bodyPr/>
          <a:lstStyle>
            <a:lvl1pPr marL="342900" indent="-342900" eaLnBrk="0" hangingPunct="0">
              <a:defRPr sz="2400" baseline="10000">
                <a:solidFill>
                  <a:schemeClr val="tx1"/>
                </a:solidFill>
                <a:latin typeface="Times New Roman" pitchFamily="18" charset="0"/>
                <a:cs typeface="Arial" charset="0"/>
              </a:defRPr>
            </a:lvl1pPr>
            <a:lvl2pPr marL="742950" indent="-285750" eaLnBrk="0" hangingPunct="0">
              <a:defRPr sz="2400" baseline="10000">
                <a:solidFill>
                  <a:schemeClr val="tx1"/>
                </a:solidFill>
                <a:latin typeface="Times New Roman" pitchFamily="18" charset="0"/>
                <a:cs typeface="Arial" charset="0"/>
              </a:defRPr>
            </a:lvl2pPr>
            <a:lvl3pPr marL="1143000" indent="-228600" eaLnBrk="0" hangingPunct="0">
              <a:defRPr sz="2400" baseline="10000">
                <a:solidFill>
                  <a:schemeClr val="tx1"/>
                </a:solidFill>
                <a:latin typeface="Times New Roman" pitchFamily="18" charset="0"/>
                <a:cs typeface="Arial" charset="0"/>
              </a:defRPr>
            </a:lvl3pPr>
            <a:lvl4pPr marL="1600200" indent="-228600" eaLnBrk="0" hangingPunct="0">
              <a:defRPr sz="2400" baseline="10000">
                <a:solidFill>
                  <a:schemeClr val="tx1"/>
                </a:solidFill>
                <a:latin typeface="Times New Roman" pitchFamily="18" charset="0"/>
                <a:cs typeface="Arial" charset="0"/>
              </a:defRPr>
            </a:lvl4pPr>
            <a:lvl5pPr marL="2057400" indent="-228600" eaLnBrk="0" hangingPunct="0">
              <a:defRPr sz="2400" baseline="10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aseline="10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aseline="10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aseline="10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aseline="10000">
                <a:solidFill>
                  <a:schemeClr val="tx1"/>
                </a:solidFill>
                <a:latin typeface="Times New Roman" pitchFamily="18" charset="0"/>
                <a:cs typeface="Arial" charset="0"/>
              </a:defRPr>
            </a:lvl9pPr>
          </a:lstStyle>
          <a:p>
            <a:pPr eaLnBrk="1" hangingPunct="1">
              <a:spcBef>
                <a:spcPct val="20000"/>
              </a:spcBef>
              <a:buClr>
                <a:srgbClr val="003366"/>
              </a:buClr>
              <a:buFontTx/>
              <a:buChar char="•"/>
              <a:defRPr/>
            </a:pPr>
            <a:endParaRPr lang="en-US" altLang="en-US" sz="4000" baseline="0">
              <a:solidFill>
                <a:srgbClr val="004182"/>
              </a:solidFill>
            </a:endParaRPr>
          </a:p>
        </p:txBody>
      </p:sp>
      <p:sp>
        <p:nvSpPr>
          <p:cNvPr id="5" name="Rectangle 4">
            <a:extLst>
              <a:ext uri="{FF2B5EF4-FFF2-40B4-BE49-F238E27FC236}">
                <a16:creationId xmlns:a16="http://schemas.microsoft.com/office/drawing/2014/main" id="{DCE37A82-0337-41E8-8EDC-2297850D2F57}"/>
              </a:ext>
            </a:extLst>
          </p:cNvPr>
          <p:cNvSpPr>
            <a:spLocks noChangeArrowheads="1"/>
          </p:cNvSpPr>
          <p:nvPr userDrawn="1"/>
        </p:nvSpPr>
        <p:spPr bwMode="auto">
          <a:xfrm>
            <a:off x="533400" y="6096000"/>
            <a:ext cx="533400" cy="304800"/>
          </a:xfrm>
          <a:prstGeom prst="rect">
            <a:avLst/>
          </a:prstGeom>
          <a:noFill/>
          <a:ln>
            <a:noFill/>
          </a:ln>
        </p:spPr>
        <p:txBody>
          <a:bodyPr/>
          <a:lstStyle>
            <a:lvl1pPr marL="342900" indent="-342900" eaLnBrk="0" hangingPunct="0">
              <a:defRPr sz="2400" baseline="10000">
                <a:solidFill>
                  <a:schemeClr val="tx1"/>
                </a:solidFill>
                <a:latin typeface="Times New Roman" pitchFamily="18" charset="0"/>
                <a:cs typeface="Arial" charset="0"/>
              </a:defRPr>
            </a:lvl1pPr>
            <a:lvl2pPr marL="742950" indent="-285750" eaLnBrk="0" hangingPunct="0">
              <a:defRPr sz="2400" baseline="10000">
                <a:solidFill>
                  <a:schemeClr val="tx1"/>
                </a:solidFill>
                <a:latin typeface="Times New Roman" pitchFamily="18" charset="0"/>
                <a:cs typeface="Arial" charset="0"/>
              </a:defRPr>
            </a:lvl2pPr>
            <a:lvl3pPr marL="1143000" indent="-228600" eaLnBrk="0" hangingPunct="0">
              <a:defRPr sz="2400" baseline="10000">
                <a:solidFill>
                  <a:schemeClr val="tx1"/>
                </a:solidFill>
                <a:latin typeface="Times New Roman" pitchFamily="18" charset="0"/>
                <a:cs typeface="Arial" charset="0"/>
              </a:defRPr>
            </a:lvl3pPr>
            <a:lvl4pPr marL="1600200" indent="-228600" eaLnBrk="0" hangingPunct="0">
              <a:defRPr sz="2400" baseline="10000">
                <a:solidFill>
                  <a:schemeClr val="tx1"/>
                </a:solidFill>
                <a:latin typeface="Times New Roman" pitchFamily="18" charset="0"/>
                <a:cs typeface="Arial" charset="0"/>
              </a:defRPr>
            </a:lvl4pPr>
            <a:lvl5pPr marL="2057400" indent="-228600" eaLnBrk="0" hangingPunct="0">
              <a:defRPr sz="2400" baseline="10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aseline="10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aseline="10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aseline="10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aseline="10000">
                <a:solidFill>
                  <a:schemeClr val="tx1"/>
                </a:solidFill>
                <a:latin typeface="Times New Roman" pitchFamily="18" charset="0"/>
                <a:cs typeface="Arial" charset="0"/>
              </a:defRPr>
            </a:lvl9pPr>
          </a:lstStyle>
          <a:p>
            <a:pPr eaLnBrk="1" hangingPunct="1">
              <a:spcBef>
                <a:spcPct val="20000"/>
              </a:spcBef>
              <a:buClr>
                <a:srgbClr val="003366"/>
              </a:buClr>
              <a:buFontTx/>
              <a:buChar char="•"/>
              <a:defRPr/>
            </a:pPr>
            <a:endParaRPr lang="en-US" altLang="en-US" sz="4000" baseline="0">
              <a:solidFill>
                <a:srgbClr val="004182"/>
              </a:solidFill>
            </a:endParaRPr>
          </a:p>
        </p:txBody>
      </p:sp>
      <p:pic>
        <p:nvPicPr>
          <p:cNvPr id="6" name="Picture 10">
            <a:extLst>
              <a:ext uri="{FF2B5EF4-FFF2-40B4-BE49-F238E27FC236}">
                <a16:creationId xmlns:a16="http://schemas.microsoft.com/office/drawing/2014/main" id="{B7E470C0-0C4A-4BDD-B1F2-5D70BD80DE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5711825"/>
            <a:ext cx="14478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14">
            <a:extLst>
              <a:ext uri="{FF2B5EF4-FFF2-40B4-BE49-F238E27FC236}">
                <a16:creationId xmlns:a16="http://schemas.microsoft.com/office/drawing/2014/main" id="{A632AFCE-0E8B-4870-8A8A-280024A5203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00" y="6096000"/>
            <a:ext cx="61722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ctrTitle"/>
          </p:nvPr>
        </p:nvSpPr>
        <p:spPr>
          <a:xfrm>
            <a:off x="685800" y="1143001"/>
            <a:ext cx="7772400" cy="2457450"/>
          </a:xfrm>
        </p:spPr>
        <p:txBody>
          <a:bodyPr/>
          <a:lstStyle>
            <a:lvl1pPr>
              <a:defRPr sz="6600" b="1" i="0" baseline="0">
                <a:latin typeface="Calibri" pitchFamily="34" charset="0"/>
              </a:defRPr>
            </a:lvl1pPr>
          </a:lstStyle>
          <a:p>
            <a:r>
              <a:rPr lang="en-US"/>
              <a:t>Click to edit Master title style</a:t>
            </a:r>
          </a:p>
        </p:txBody>
      </p:sp>
      <p:sp>
        <p:nvSpPr>
          <p:cNvPr id="3" name="Subtitle 2"/>
          <p:cNvSpPr>
            <a:spLocks noGrp="1"/>
          </p:cNvSpPr>
          <p:nvPr>
            <p:ph type="subTitle" idx="1"/>
          </p:nvPr>
        </p:nvSpPr>
        <p:spPr>
          <a:xfrm>
            <a:off x="1371600" y="4267200"/>
            <a:ext cx="6400800" cy="1371600"/>
          </a:xfrm>
        </p:spPr>
        <p:txBody>
          <a:bodyPr/>
          <a:lstStyle>
            <a:lvl1pPr marL="0" indent="0" algn="ctr">
              <a:buNone/>
              <a:defRPr sz="3800" baseline="0">
                <a:latin typeface="Arial"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08733060"/>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147B322-93F7-434D-85A4-43FA87CD8FD3}"/>
              </a:ext>
            </a:extLst>
          </p:cNvPr>
          <p:cNvGrpSpPr>
            <a:grpSpLocks/>
          </p:cNvGrpSpPr>
          <p:nvPr userDrawn="1"/>
        </p:nvGrpSpPr>
        <p:grpSpPr bwMode="auto">
          <a:xfrm>
            <a:off x="0" y="0"/>
            <a:ext cx="9144000" cy="6573838"/>
            <a:chOff x="0" y="0"/>
            <a:chExt cx="9144000" cy="6574220"/>
          </a:xfrm>
        </p:grpSpPr>
        <p:sp>
          <p:nvSpPr>
            <p:cNvPr id="8" name="Rectangle 7">
              <a:extLst>
                <a:ext uri="{FF2B5EF4-FFF2-40B4-BE49-F238E27FC236}">
                  <a16:creationId xmlns:a16="http://schemas.microsoft.com/office/drawing/2014/main" id="{357496E3-92A7-490C-BE5B-9E35627A77BB}"/>
                </a:ext>
              </a:extLst>
            </p:cNvPr>
            <p:cNvSpPr/>
            <p:nvPr/>
          </p:nvSpPr>
          <p:spPr>
            <a:xfrm>
              <a:off x="0" y="0"/>
              <a:ext cx="9144000" cy="1174818"/>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9" name="Rectangle 8">
              <a:extLst>
                <a:ext uri="{FF2B5EF4-FFF2-40B4-BE49-F238E27FC236}">
                  <a16:creationId xmlns:a16="http://schemas.microsoft.com/office/drawing/2014/main" id="{240B1DCB-73D7-489D-9BA6-753FAABC9054}"/>
                </a:ext>
              </a:extLst>
            </p:cNvPr>
            <p:cNvSpPr/>
            <p:nvPr/>
          </p:nvSpPr>
          <p:spPr>
            <a:xfrm>
              <a:off x="0" y="1174818"/>
              <a:ext cx="9144000" cy="539940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n-lt"/>
              </a:defRPr>
            </a:lvl1pPr>
            <a:lvl2pPr>
              <a:spcBef>
                <a:spcPts val="0"/>
              </a:spcBef>
              <a:spcAft>
                <a:spcPts val="600"/>
              </a:spcAft>
              <a:defRPr sz="2000">
                <a:latin typeface="+mn-lt"/>
              </a:defRPr>
            </a:lvl2pPr>
            <a:lvl3pPr>
              <a:spcBef>
                <a:spcPts val="0"/>
              </a:spcBef>
              <a:spcAft>
                <a:spcPts val="600"/>
              </a:spcAft>
              <a:defRPr sz="1800">
                <a:latin typeface="+mn-lt"/>
              </a:defRPr>
            </a:lvl3pPr>
            <a:lvl4pPr>
              <a:spcBef>
                <a:spcPts val="0"/>
              </a:spcBef>
              <a:spcAft>
                <a:spcPts val="600"/>
              </a:spcAft>
              <a:defRPr sz="1600">
                <a:latin typeface="+mn-lt"/>
              </a:defRPr>
            </a:lvl4pPr>
            <a:lvl5pPr>
              <a:spcBef>
                <a:spcPts val="0"/>
              </a:spcBef>
              <a:spcAft>
                <a:spcPts val="600"/>
              </a:spcAft>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spcBef>
                <a:spcPts val="0"/>
              </a:spcBef>
              <a:spcAft>
                <a:spcPts val="600"/>
              </a:spcAft>
              <a:defRPr sz="2000"/>
            </a:lvl2pPr>
            <a:lvl3pPr>
              <a:spcBef>
                <a:spcPts val="0"/>
              </a:spcBef>
              <a:spcAft>
                <a:spcPts val="600"/>
              </a:spcAft>
              <a:defRPr sz="1800"/>
            </a:lvl3pPr>
            <a:lvl4pPr>
              <a:spcBef>
                <a:spcPts val="0"/>
              </a:spcBef>
              <a:spcAft>
                <a:spcPts val="600"/>
              </a:spcAft>
              <a:defRPr sz="1600"/>
            </a:lvl4pPr>
            <a:lvl5pPr>
              <a:spcBef>
                <a:spcPts val="0"/>
              </a:spcBef>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552E5295-17EB-4831-9F61-306E848E4735}"/>
              </a:ext>
            </a:extLst>
          </p:cNvPr>
          <p:cNvSpPr>
            <a:spLocks noGrp="1"/>
          </p:cNvSpPr>
          <p:nvPr>
            <p:ph type="dt" sz="half" idx="10"/>
          </p:nvPr>
        </p:nvSpPr>
        <p:spPr/>
        <p:txBody>
          <a:bodyPr/>
          <a:lstStyle>
            <a:lvl1pPr defTabSz="914400">
              <a:defRPr baseline="10000">
                <a:cs typeface="Arial" charset="0"/>
              </a:defRPr>
            </a:lvl1pPr>
          </a:lstStyle>
          <a:p>
            <a:pPr>
              <a:defRPr/>
            </a:pPr>
            <a:fld id="{0C190C66-7A15-4B2D-8EC7-174430685904}" type="datetime1">
              <a:rPr lang="en-US"/>
              <a:pPr>
                <a:defRPr/>
              </a:pPr>
              <a:t>2/14/2023</a:t>
            </a:fld>
            <a:endParaRPr lang="en-US"/>
          </a:p>
        </p:txBody>
      </p:sp>
      <p:sp>
        <p:nvSpPr>
          <p:cNvPr id="11" name="Footer Placeholder 7">
            <a:extLst>
              <a:ext uri="{FF2B5EF4-FFF2-40B4-BE49-F238E27FC236}">
                <a16:creationId xmlns:a16="http://schemas.microsoft.com/office/drawing/2014/main" id="{9C41F713-F69D-4D1C-8963-E9AC281F1B8E}"/>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12" name="Slide Number Placeholder 8">
            <a:extLst>
              <a:ext uri="{FF2B5EF4-FFF2-40B4-BE49-F238E27FC236}">
                <a16:creationId xmlns:a16="http://schemas.microsoft.com/office/drawing/2014/main" id="{6279366A-C69B-4CCD-9B57-493BE9EA66D2}"/>
              </a:ext>
            </a:extLst>
          </p:cNvPr>
          <p:cNvSpPr>
            <a:spLocks noGrp="1"/>
          </p:cNvSpPr>
          <p:nvPr>
            <p:ph type="sldNum" sz="quarter" idx="12"/>
          </p:nvPr>
        </p:nvSpPr>
        <p:spPr/>
        <p:txBody>
          <a:bodyPr/>
          <a:lstStyle>
            <a:lvl1pPr defTabSz="914400">
              <a:defRPr baseline="10000" smtClean="0"/>
            </a:lvl1pPr>
          </a:lstStyle>
          <a:p>
            <a:pPr>
              <a:defRPr/>
            </a:pPr>
            <a:fld id="{8A5EBAAF-F1D3-416B-AB90-CE294DC9B7DF}" type="slidenum">
              <a:rPr lang="en-US" altLang="en-US"/>
              <a:pPr>
                <a:defRPr/>
              </a:pPr>
              <a:t>‹#›</a:t>
            </a:fld>
            <a:endParaRPr lang="en-US" altLang="en-US"/>
          </a:p>
        </p:txBody>
      </p:sp>
    </p:spTree>
    <p:extLst>
      <p:ext uri="{BB962C8B-B14F-4D97-AF65-F5344CB8AC3E}">
        <p14:creationId xmlns:p14="http://schemas.microsoft.com/office/powerpoint/2010/main" val="2701176174"/>
      </p:ext>
    </p:extLst>
  </p:cSld>
  <p:clrMapOvr>
    <a:masterClrMapping/>
  </p:clrMapOvr>
  <p:transition spd="slow"/>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1761658971"/>
      </p:ext>
    </p:extLst>
  </p:cSld>
  <p:clrMapOvr>
    <a:masterClrMapping/>
  </p:clrMapOvr>
  <p:transition spd="slow"/>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1169987"/>
          </a:xfrm>
        </p:spPr>
        <p:txBody>
          <a:bodyPr/>
          <a:lstStyle/>
          <a:p>
            <a:r>
              <a:rPr lang="en-US"/>
              <a:t>Click to edit Master title style</a:t>
            </a:r>
          </a:p>
        </p:txBody>
      </p:sp>
      <p:sp>
        <p:nvSpPr>
          <p:cNvPr id="3" name="Text Placeholder 2"/>
          <p:cNvSpPr>
            <a:spLocks noGrp="1"/>
          </p:cNvSpPr>
          <p:nvPr>
            <p:ph type="body" sz="half" idx="1"/>
          </p:nvPr>
        </p:nvSpPr>
        <p:spPr>
          <a:xfrm>
            <a:off x="685800" y="1900238"/>
            <a:ext cx="3810000" cy="386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00238"/>
            <a:ext cx="3810000" cy="3862387"/>
          </a:xfrm>
        </p:spPr>
        <p:txBody>
          <a:bodyPr/>
          <a:lstStyle/>
          <a:p>
            <a:pPr lvl="0"/>
            <a:endParaRPr lang="en-US" noProof="0"/>
          </a:p>
        </p:txBody>
      </p:sp>
    </p:spTree>
    <p:extLst>
      <p:ext uri="{BB962C8B-B14F-4D97-AF65-F5344CB8AC3E}">
        <p14:creationId xmlns:p14="http://schemas.microsoft.com/office/powerpoint/2010/main" val="2675978524"/>
      </p:ext>
    </p:extLst>
  </p:cSld>
  <p:clrMapOvr>
    <a:masterClrMapping/>
  </p:clrMapOvr>
  <p:transition spd="slow"/>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47825"/>
            <a:ext cx="3810000" cy="4114800"/>
          </a:xfrm>
        </p:spPr>
        <p:txBody>
          <a:bodyPr/>
          <a:lstStyle/>
          <a:p>
            <a:pPr lvl="0"/>
            <a:endParaRPr lang="en-US" noProof="0"/>
          </a:p>
        </p:txBody>
      </p:sp>
    </p:spTree>
    <p:extLst>
      <p:ext uri="{BB962C8B-B14F-4D97-AF65-F5344CB8AC3E}">
        <p14:creationId xmlns:p14="http://schemas.microsoft.com/office/powerpoint/2010/main" val="3621818608"/>
      </p:ext>
    </p:extLst>
  </p:cSld>
  <p:clrMapOvr>
    <a:masterClrMapping/>
  </p:clrMapOvr>
  <p:transition spd="slow"/>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Chart Placeholder 2"/>
          <p:cNvSpPr>
            <a:spLocks noGrp="1"/>
          </p:cNvSpPr>
          <p:nvPr>
            <p:ph type="chart" sz="half" idx="1"/>
          </p:nvPr>
        </p:nvSpPr>
        <p:spPr>
          <a:xfrm>
            <a:off x="685800" y="1647825"/>
            <a:ext cx="3810000" cy="4114800"/>
          </a:xfrm>
        </p:spPr>
        <p:txBody>
          <a:bodyPr/>
          <a:lstStyle/>
          <a:p>
            <a:pPr lvl="0"/>
            <a:endParaRPr lang="en-US" noProof="0"/>
          </a:p>
        </p:txBody>
      </p:sp>
      <p:sp>
        <p:nvSpPr>
          <p:cNvPr id="4" name="Text Placeholder 3"/>
          <p:cNvSpPr>
            <a:spLocks noGrp="1"/>
          </p:cNvSpPr>
          <p:nvPr>
            <p:ph type="body" sz="half" idx="2"/>
          </p:nvPr>
        </p:nvSpPr>
        <p:spPr>
          <a:xfrm>
            <a:off x="46482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249109"/>
      </p:ext>
    </p:extLst>
  </p:cSld>
  <p:clrMapOvr>
    <a:masterClrMapping/>
  </p:clrMapOvr>
  <p:transition spd="slow"/>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CD58212-C90F-4AF5-8FE9-F5BC3A4E1A96}"/>
              </a:ext>
            </a:extLst>
          </p:cNvPr>
          <p:cNvSpPr>
            <a:spLocks noGrp="1"/>
          </p:cNvSpPr>
          <p:nvPr>
            <p:ph type="dt" sz="half" idx="10"/>
          </p:nvPr>
        </p:nvSpPr>
        <p:spPr/>
        <p:txBody>
          <a:bodyPr/>
          <a:lstStyle>
            <a:lvl1pPr>
              <a:defRPr/>
            </a:lvl1pPr>
          </a:lstStyle>
          <a:p>
            <a:pPr>
              <a:defRPr/>
            </a:pPr>
            <a:fld id="{CDF3011C-3E87-4A02-A09E-EB37EE0BA145}" type="datetimeFigureOut">
              <a:rPr lang="en-US"/>
              <a:pPr>
                <a:defRPr/>
              </a:pPr>
              <a:t>2/14/2023</a:t>
            </a:fld>
            <a:endParaRPr lang="en-US"/>
          </a:p>
        </p:txBody>
      </p:sp>
      <p:sp>
        <p:nvSpPr>
          <p:cNvPr id="5" name="Footer Placeholder 4">
            <a:extLst>
              <a:ext uri="{FF2B5EF4-FFF2-40B4-BE49-F238E27FC236}">
                <a16:creationId xmlns:a16="http://schemas.microsoft.com/office/drawing/2014/main" id="{21B9C37D-76BF-4E0B-8115-239BB16871E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CDEF31-9A03-41AC-82B2-E226619EB163}"/>
              </a:ext>
            </a:extLst>
          </p:cNvPr>
          <p:cNvSpPr>
            <a:spLocks noGrp="1"/>
          </p:cNvSpPr>
          <p:nvPr>
            <p:ph type="sldNum" sz="quarter" idx="12"/>
          </p:nvPr>
        </p:nvSpPr>
        <p:spPr/>
        <p:txBody>
          <a:bodyPr/>
          <a:lstStyle>
            <a:lvl1pPr>
              <a:defRPr/>
            </a:lvl1pPr>
          </a:lstStyle>
          <a:p>
            <a:pPr>
              <a:defRPr/>
            </a:pPr>
            <a:fld id="{B89999AB-4D4E-442E-AE3D-DD1787BE11FB}" type="slidenum">
              <a:rPr lang="en-US" altLang="en-US"/>
              <a:pPr>
                <a:defRPr/>
              </a:pPr>
              <a:t>‹#›</a:t>
            </a:fld>
            <a:endParaRPr lang="en-US" altLang="en-US"/>
          </a:p>
        </p:txBody>
      </p:sp>
    </p:spTree>
    <p:extLst>
      <p:ext uri="{BB962C8B-B14F-4D97-AF65-F5344CB8AC3E}">
        <p14:creationId xmlns:p14="http://schemas.microsoft.com/office/powerpoint/2010/main" val="33034790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1D703-FC2B-4F47-B10E-79194B2DCFED}"/>
              </a:ext>
            </a:extLst>
          </p:cNvPr>
          <p:cNvSpPr>
            <a:spLocks noGrp="1"/>
          </p:cNvSpPr>
          <p:nvPr>
            <p:ph type="dt" sz="half" idx="10"/>
          </p:nvPr>
        </p:nvSpPr>
        <p:spPr/>
        <p:txBody>
          <a:bodyPr/>
          <a:lstStyle>
            <a:lvl1pPr>
              <a:defRPr/>
            </a:lvl1pPr>
          </a:lstStyle>
          <a:p>
            <a:pPr>
              <a:defRPr/>
            </a:pPr>
            <a:fld id="{CDF3011C-3E87-4A02-A09E-EB37EE0BA145}" type="datetimeFigureOut">
              <a:rPr lang="en-US"/>
              <a:pPr>
                <a:defRPr/>
              </a:pPr>
              <a:t>2/14/2023</a:t>
            </a:fld>
            <a:endParaRPr lang="en-US"/>
          </a:p>
        </p:txBody>
      </p:sp>
      <p:sp>
        <p:nvSpPr>
          <p:cNvPr id="5" name="Footer Placeholder 4">
            <a:extLst>
              <a:ext uri="{FF2B5EF4-FFF2-40B4-BE49-F238E27FC236}">
                <a16:creationId xmlns:a16="http://schemas.microsoft.com/office/drawing/2014/main" id="{1077507E-47E0-4520-A247-DC9A6CFBFC2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4005E3-038D-4B39-8624-407A9DA29BC0}"/>
              </a:ext>
            </a:extLst>
          </p:cNvPr>
          <p:cNvSpPr>
            <a:spLocks noGrp="1"/>
          </p:cNvSpPr>
          <p:nvPr>
            <p:ph type="sldNum" sz="quarter" idx="12"/>
          </p:nvPr>
        </p:nvSpPr>
        <p:spPr/>
        <p:txBody>
          <a:bodyPr/>
          <a:lstStyle>
            <a:lvl1pPr>
              <a:defRPr/>
            </a:lvl1pPr>
          </a:lstStyle>
          <a:p>
            <a:pPr>
              <a:defRPr/>
            </a:pPr>
            <a:fld id="{CD401384-9987-41B2-9A4B-2AED37638E4A}" type="slidenum">
              <a:rPr lang="en-US" altLang="en-US"/>
              <a:pPr>
                <a:defRPr/>
              </a:pPr>
              <a:t>‹#›</a:t>
            </a:fld>
            <a:endParaRPr lang="en-US" altLang="en-US"/>
          </a:p>
        </p:txBody>
      </p:sp>
    </p:spTree>
    <p:extLst>
      <p:ext uri="{BB962C8B-B14F-4D97-AF65-F5344CB8AC3E}">
        <p14:creationId xmlns:p14="http://schemas.microsoft.com/office/powerpoint/2010/main" val="89777527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C2131D-6C2D-48AA-9B81-174712306A9E}"/>
              </a:ext>
            </a:extLst>
          </p:cNvPr>
          <p:cNvSpPr>
            <a:spLocks noGrp="1"/>
          </p:cNvSpPr>
          <p:nvPr>
            <p:ph type="dt" sz="half" idx="10"/>
          </p:nvPr>
        </p:nvSpPr>
        <p:spPr/>
        <p:txBody>
          <a:bodyPr/>
          <a:lstStyle>
            <a:lvl1pPr>
              <a:defRPr/>
            </a:lvl1pPr>
          </a:lstStyle>
          <a:p>
            <a:pPr>
              <a:defRPr/>
            </a:pPr>
            <a:fld id="{CDF3011C-3E87-4A02-A09E-EB37EE0BA145}" type="datetimeFigureOut">
              <a:rPr lang="en-US"/>
              <a:pPr>
                <a:defRPr/>
              </a:pPr>
              <a:t>2/14/2023</a:t>
            </a:fld>
            <a:endParaRPr lang="en-US"/>
          </a:p>
        </p:txBody>
      </p:sp>
      <p:sp>
        <p:nvSpPr>
          <p:cNvPr id="5" name="Footer Placeholder 4">
            <a:extLst>
              <a:ext uri="{FF2B5EF4-FFF2-40B4-BE49-F238E27FC236}">
                <a16:creationId xmlns:a16="http://schemas.microsoft.com/office/drawing/2014/main" id="{0FCE5416-2823-4C0D-8494-34606B764C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848664-8F56-4973-9B1F-76CB5E87352D}"/>
              </a:ext>
            </a:extLst>
          </p:cNvPr>
          <p:cNvSpPr>
            <a:spLocks noGrp="1"/>
          </p:cNvSpPr>
          <p:nvPr>
            <p:ph type="sldNum" sz="quarter" idx="12"/>
          </p:nvPr>
        </p:nvSpPr>
        <p:spPr/>
        <p:txBody>
          <a:bodyPr/>
          <a:lstStyle>
            <a:lvl1pPr>
              <a:defRPr/>
            </a:lvl1pPr>
          </a:lstStyle>
          <a:p>
            <a:pPr>
              <a:defRPr/>
            </a:pPr>
            <a:fld id="{B71D025F-14B5-4B5F-962C-5769A53AEEC1}" type="slidenum">
              <a:rPr lang="en-US" altLang="en-US"/>
              <a:pPr>
                <a:defRPr/>
              </a:pPr>
              <a:t>‹#›</a:t>
            </a:fld>
            <a:endParaRPr lang="en-US" altLang="en-US"/>
          </a:p>
        </p:txBody>
      </p:sp>
    </p:spTree>
    <p:extLst>
      <p:ext uri="{BB962C8B-B14F-4D97-AF65-F5344CB8AC3E}">
        <p14:creationId xmlns:p14="http://schemas.microsoft.com/office/powerpoint/2010/main" val="37938238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5A61B1A-B428-4F04-8F72-2D946B6A0A90}"/>
              </a:ext>
            </a:extLst>
          </p:cNvPr>
          <p:cNvSpPr>
            <a:spLocks noGrp="1"/>
          </p:cNvSpPr>
          <p:nvPr>
            <p:ph type="dt" sz="half" idx="10"/>
          </p:nvPr>
        </p:nvSpPr>
        <p:spPr/>
        <p:txBody>
          <a:bodyPr/>
          <a:lstStyle>
            <a:lvl1pPr>
              <a:defRPr/>
            </a:lvl1pPr>
          </a:lstStyle>
          <a:p>
            <a:pPr>
              <a:defRPr/>
            </a:pPr>
            <a:fld id="{CDF3011C-3E87-4A02-A09E-EB37EE0BA145}" type="datetimeFigureOut">
              <a:rPr lang="en-US"/>
              <a:pPr>
                <a:defRPr/>
              </a:pPr>
              <a:t>2/14/2023</a:t>
            </a:fld>
            <a:endParaRPr lang="en-US"/>
          </a:p>
        </p:txBody>
      </p:sp>
      <p:sp>
        <p:nvSpPr>
          <p:cNvPr id="6" name="Footer Placeholder 4">
            <a:extLst>
              <a:ext uri="{FF2B5EF4-FFF2-40B4-BE49-F238E27FC236}">
                <a16:creationId xmlns:a16="http://schemas.microsoft.com/office/drawing/2014/main" id="{751A942F-7B87-40EA-B475-19EFF2455A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8FF92CC-02F2-4E02-92BE-ABC9BA0C66DC}"/>
              </a:ext>
            </a:extLst>
          </p:cNvPr>
          <p:cNvSpPr>
            <a:spLocks noGrp="1"/>
          </p:cNvSpPr>
          <p:nvPr>
            <p:ph type="sldNum" sz="quarter" idx="12"/>
          </p:nvPr>
        </p:nvSpPr>
        <p:spPr/>
        <p:txBody>
          <a:bodyPr/>
          <a:lstStyle>
            <a:lvl1pPr>
              <a:defRPr/>
            </a:lvl1pPr>
          </a:lstStyle>
          <a:p>
            <a:pPr>
              <a:defRPr/>
            </a:pPr>
            <a:fld id="{BE8D9A48-59FF-424E-B0F7-7FB2574CEBA9}" type="slidenum">
              <a:rPr lang="en-US" altLang="en-US"/>
              <a:pPr>
                <a:defRPr/>
              </a:pPr>
              <a:t>‹#›</a:t>
            </a:fld>
            <a:endParaRPr lang="en-US" altLang="en-US"/>
          </a:p>
        </p:txBody>
      </p:sp>
    </p:spTree>
    <p:extLst>
      <p:ext uri="{BB962C8B-B14F-4D97-AF65-F5344CB8AC3E}">
        <p14:creationId xmlns:p14="http://schemas.microsoft.com/office/powerpoint/2010/main" val="21437455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3A995D5-6778-40AE-804D-EE748C2B2344}"/>
              </a:ext>
            </a:extLst>
          </p:cNvPr>
          <p:cNvSpPr>
            <a:spLocks noGrp="1"/>
          </p:cNvSpPr>
          <p:nvPr>
            <p:ph type="dt" sz="half" idx="10"/>
          </p:nvPr>
        </p:nvSpPr>
        <p:spPr/>
        <p:txBody>
          <a:bodyPr/>
          <a:lstStyle>
            <a:lvl1pPr>
              <a:defRPr/>
            </a:lvl1pPr>
          </a:lstStyle>
          <a:p>
            <a:pPr>
              <a:defRPr/>
            </a:pPr>
            <a:fld id="{CDF3011C-3E87-4A02-A09E-EB37EE0BA145}" type="datetimeFigureOut">
              <a:rPr lang="en-US"/>
              <a:pPr>
                <a:defRPr/>
              </a:pPr>
              <a:t>2/14/2023</a:t>
            </a:fld>
            <a:endParaRPr lang="en-US"/>
          </a:p>
        </p:txBody>
      </p:sp>
      <p:sp>
        <p:nvSpPr>
          <p:cNvPr id="8" name="Footer Placeholder 4">
            <a:extLst>
              <a:ext uri="{FF2B5EF4-FFF2-40B4-BE49-F238E27FC236}">
                <a16:creationId xmlns:a16="http://schemas.microsoft.com/office/drawing/2014/main" id="{6179B0C3-99C3-4F68-99B6-EDF83B27A6B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1DE081-346D-4E0E-B205-E3DB3CEA71F7}"/>
              </a:ext>
            </a:extLst>
          </p:cNvPr>
          <p:cNvSpPr>
            <a:spLocks noGrp="1"/>
          </p:cNvSpPr>
          <p:nvPr>
            <p:ph type="sldNum" sz="quarter" idx="12"/>
          </p:nvPr>
        </p:nvSpPr>
        <p:spPr/>
        <p:txBody>
          <a:bodyPr/>
          <a:lstStyle>
            <a:lvl1pPr>
              <a:defRPr/>
            </a:lvl1pPr>
          </a:lstStyle>
          <a:p>
            <a:pPr>
              <a:defRPr/>
            </a:pPr>
            <a:fld id="{11BAF1ED-CE6A-4F7B-8C42-D4A7CECDE7A1}" type="slidenum">
              <a:rPr lang="en-US" altLang="en-US"/>
              <a:pPr>
                <a:defRPr/>
              </a:pPr>
              <a:t>‹#›</a:t>
            </a:fld>
            <a:endParaRPr lang="en-US" altLang="en-US"/>
          </a:p>
        </p:txBody>
      </p:sp>
    </p:spTree>
    <p:extLst>
      <p:ext uri="{BB962C8B-B14F-4D97-AF65-F5344CB8AC3E}">
        <p14:creationId xmlns:p14="http://schemas.microsoft.com/office/powerpoint/2010/main" val="11241785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9027A92-E7EE-4919-BA26-917536EAAE1A}"/>
              </a:ext>
            </a:extLst>
          </p:cNvPr>
          <p:cNvSpPr>
            <a:spLocks noGrp="1"/>
          </p:cNvSpPr>
          <p:nvPr>
            <p:ph type="dt" sz="half" idx="10"/>
          </p:nvPr>
        </p:nvSpPr>
        <p:spPr/>
        <p:txBody>
          <a:bodyPr/>
          <a:lstStyle>
            <a:lvl1pPr>
              <a:defRPr/>
            </a:lvl1pPr>
          </a:lstStyle>
          <a:p>
            <a:pPr>
              <a:defRPr/>
            </a:pPr>
            <a:fld id="{CDF3011C-3E87-4A02-A09E-EB37EE0BA145}" type="datetimeFigureOut">
              <a:rPr lang="en-US"/>
              <a:pPr>
                <a:defRPr/>
              </a:pPr>
              <a:t>2/14/2023</a:t>
            </a:fld>
            <a:endParaRPr lang="en-US"/>
          </a:p>
        </p:txBody>
      </p:sp>
      <p:sp>
        <p:nvSpPr>
          <p:cNvPr id="4" name="Footer Placeholder 4">
            <a:extLst>
              <a:ext uri="{FF2B5EF4-FFF2-40B4-BE49-F238E27FC236}">
                <a16:creationId xmlns:a16="http://schemas.microsoft.com/office/drawing/2014/main" id="{98EC9EFC-0DD1-4590-830E-D1FD6C5EE5F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985D1BA-BB0B-4AF9-8CAD-B3B77A715046}"/>
              </a:ext>
            </a:extLst>
          </p:cNvPr>
          <p:cNvSpPr>
            <a:spLocks noGrp="1"/>
          </p:cNvSpPr>
          <p:nvPr>
            <p:ph type="sldNum" sz="quarter" idx="12"/>
          </p:nvPr>
        </p:nvSpPr>
        <p:spPr/>
        <p:txBody>
          <a:bodyPr/>
          <a:lstStyle>
            <a:lvl1pPr>
              <a:defRPr/>
            </a:lvl1pPr>
          </a:lstStyle>
          <a:p>
            <a:pPr>
              <a:defRPr/>
            </a:pPr>
            <a:fld id="{22808013-4AE3-40F7-AC33-447BDDF0133B}" type="slidenum">
              <a:rPr lang="en-US" altLang="en-US"/>
              <a:pPr>
                <a:defRPr/>
              </a:pPr>
              <a:t>‹#›</a:t>
            </a:fld>
            <a:endParaRPr lang="en-US" altLang="en-US"/>
          </a:p>
        </p:txBody>
      </p:sp>
    </p:spTree>
    <p:extLst>
      <p:ext uri="{BB962C8B-B14F-4D97-AF65-F5344CB8AC3E}">
        <p14:creationId xmlns:p14="http://schemas.microsoft.com/office/powerpoint/2010/main" val="2695648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1E5950A-3671-48FA-9362-8679909D77A5}"/>
              </a:ext>
            </a:extLst>
          </p:cNvPr>
          <p:cNvSpPr>
            <a:spLocks noGrp="1"/>
          </p:cNvSpPr>
          <p:nvPr>
            <p:ph type="dt" sz="half" idx="10"/>
          </p:nvPr>
        </p:nvSpPr>
        <p:spPr/>
        <p:txBody>
          <a:bodyPr/>
          <a:lstStyle>
            <a:lvl1pPr defTabSz="914400">
              <a:defRPr baseline="10000">
                <a:cs typeface="Arial" charset="0"/>
              </a:defRPr>
            </a:lvl1pPr>
          </a:lstStyle>
          <a:p>
            <a:pPr>
              <a:defRPr/>
            </a:pPr>
            <a:fld id="{15285EA8-1861-4816-AB84-5179B8C6F93D}" type="datetime1">
              <a:rPr lang="en-US"/>
              <a:pPr>
                <a:defRPr/>
              </a:pPr>
              <a:t>2/14/2023</a:t>
            </a:fld>
            <a:endParaRPr lang="en-US"/>
          </a:p>
        </p:txBody>
      </p:sp>
      <p:sp>
        <p:nvSpPr>
          <p:cNvPr id="3" name="Footer Placeholder 4">
            <a:extLst>
              <a:ext uri="{FF2B5EF4-FFF2-40B4-BE49-F238E27FC236}">
                <a16:creationId xmlns:a16="http://schemas.microsoft.com/office/drawing/2014/main" id="{4A9FA782-55BF-471E-8D05-AAF909B4DCF0}"/>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4" name="Slide Number Placeholder 5">
            <a:extLst>
              <a:ext uri="{FF2B5EF4-FFF2-40B4-BE49-F238E27FC236}">
                <a16:creationId xmlns:a16="http://schemas.microsoft.com/office/drawing/2014/main" id="{AE7D2D89-B75D-4A7C-89AF-CB377E8602B9}"/>
              </a:ext>
            </a:extLst>
          </p:cNvPr>
          <p:cNvSpPr>
            <a:spLocks noGrp="1"/>
          </p:cNvSpPr>
          <p:nvPr>
            <p:ph type="sldNum" sz="quarter" idx="12"/>
          </p:nvPr>
        </p:nvSpPr>
        <p:spPr/>
        <p:txBody>
          <a:bodyPr/>
          <a:lstStyle>
            <a:lvl1pPr defTabSz="914400">
              <a:defRPr baseline="10000" smtClean="0"/>
            </a:lvl1pPr>
          </a:lstStyle>
          <a:p>
            <a:pPr>
              <a:defRPr/>
            </a:pPr>
            <a:fld id="{5B3140CC-1712-45D7-942D-876310519827}" type="slidenum">
              <a:rPr lang="en-US" altLang="en-US"/>
              <a:pPr>
                <a:defRPr/>
              </a:pPr>
              <a:t>‹#›</a:t>
            </a:fld>
            <a:endParaRPr lang="en-US" altLang="en-US"/>
          </a:p>
        </p:txBody>
      </p:sp>
    </p:spTree>
    <p:extLst>
      <p:ext uri="{BB962C8B-B14F-4D97-AF65-F5344CB8AC3E}">
        <p14:creationId xmlns:p14="http://schemas.microsoft.com/office/powerpoint/2010/main" val="1222307202"/>
      </p:ext>
    </p:extLst>
  </p:cSld>
  <p:clrMapOvr>
    <a:masterClrMapping/>
  </p:clrMapOvr>
  <p:transition spd="slow"/>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2B0D1A1-ECE5-46B7-BA22-AD01A9B6E0C6}"/>
              </a:ext>
            </a:extLst>
          </p:cNvPr>
          <p:cNvSpPr>
            <a:spLocks noGrp="1"/>
          </p:cNvSpPr>
          <p:nvPr>
            <p:ph type="dt" sz="half" idx="10"/>
          </p:nvPr>
        </p:nvSpPr>
        <p:spPr/>
        <p:txBody>
          <a:bodyPr/>
          <a:lstStyle>
            <a:lvl1pPr>
              <a:defRPr/>
            </a:lvl1pPr>
          </a:lstStyle>
          <a:p>
            <a:pPr>
              <a:defRPr/>
            </a:pPr>
            <a:fld id="{CDF3011C-3E87-4A02-A09E-EB37EE0BA145}" type="datetimeFigureOut">
              <a:rPr lang="en-US"/>
              <a:pPr>
                <a:defRPr/>
              </a:pPr>
              <a:t>2/14/2023</a:t>
            </a:fld>
            <a:endParaRPr lang="en-US"/>
          </a:p>
        </p:txBody>
      </p:sp>
      <p:sp>
        <p:nvSpPr>
          <p:cNvPr id="3" name="Footer Placeholder 4">
            <a:extLst>
              <a:ext uri="{FF2B5EF4-FFF2-40B4-BE49-F238E27FC236}">
                <a16:creationId xmlns:a16="http://schemas.microsoft.com/office/drawing/2014/main" id="{9B18E838-15EA-48CF-BAAA-A47203E4EC7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F0FC1F1-0F09-41BE-8293-6866274C32A8}"/>
              </a:ext>
            </a:extLst>
          </p:cNvPr>
          <p:cNvSpPr>
            <a:spLocks noGrp="1"/>
          </p:cNvSpPr>
          <p:nvPr>
            <p:ph type="sldNum" sz="quarter" idx="12"/>
          </p:nvPr>
        </p:nvSpPr>
        <p:spPr/>
        <p:txBody>
          <a:bodyPr/>
          <a:lstStyle>
            <a:lvl1pPr>
              <a:defRPr/>
            </a:lvl1pPr>
          </a:lstStyle>
          <a:p>
            <a:pPr>
              <a:defRPr/>
            </a:pPr>
            <a:fld id="{587AADB3-209D-4CD2-8A21-A13A83C81A9E}" type="slidenum">
              <a:rPr lang="en-US" altLang="en-US"/>
              <a:pPr>
                <a:defRPr/>
              </a:pPr>
              <a:t>‹#›</a:t>
            </a:fld>
            <a:endParaRPr lang="en-US" altLang="en-US"/>
          </a:p>
        </p:txBody>
      </p:sp>
    </p:spTree>
    <p:extLst>
      <p:ext uri="{BB962C8B-B14F-4D97-AF65-F5344CB8AC3E}">
        <p14:creationId xmlns:p14="http://schemas.microsoft.com/office/powerpoint/2010/main" val="1118131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BFFB1B0-1521-4049-B9A8-8076E3CD2D86}"/>
              </a:ext>
            </a:extLst>
          </p:cNvPr>
          <p:cNvSpPr>
            <a:spLocks noGrp="1"/>
          </p:cNvSpPr>
          <p:nvPr>
            <p:ph type="dt" sz="half" idx="10"/>
          </p:nvPr>
        </p:nvSpPr>
        <p:spPr/>
        <p:txBody>
          <a:bodyPr/>
          <a:lstStyle>
            <a:lvl1pPr>
              <a:defRPr/>
            </a:lvl1pPr>
          </a:lstStyle>
          <a:p>
            <a:pPr>
              <a:defRPr/>
            </a:pPr>
            <a:fld id="{CDF3011C-3E87-4A02-A09E-EB37EE0BA145}" type="datetimeFigureOut">
              <a:rPr lang="en-US"/>
              <a:pPr>
                <a:defRPr/>
              </a:pPr>
              <a:t>2/14/2023</a:t>
            </a:fld>
            <a:endParaRPr lang="en-US"/>
          </a:p>
        </p:txBody>
      </p:sp>
      <p:sp>
        <p:nvSpPr>
          <p:cNvPr id="6" name="Footer Placeholder 4">
            <a:extLst>
              <a:ext uri="{FF2B5EF4-FFF2-40B4-BE49-F238E27FC236}">
                <a16:creationId xmlns:a16="http://schemas.microsoft.com/office/drawing/2014/main" id="{0E970CF3-F1B5-4F99-8A4A-3321C6D7AB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910EA9-57B6-40E5-8478-03C5626D3C2E}"/>
              </a:ext>
            </a:extLst>
          </p:cNvPr>
          <p:cNvSpPr>
            <a:spLocks noGrp="1"/>
          </p:cNvSpPr>
          <p:nvPr>
            <p:ph type="sldNum" sz="quarter" idx="12"/>
          </p:nvPr>
        </p:nvSpPr>
        <p:spPr/>
        <p:txBody>
          <a:bodyPr/>
          <a:lstStyle>
            <a:lvl1pPr>
              <a:defRPr/>
            </a:lvl1pPr>
          </a:lstStyle>
          <a:p>
            <a:pPr>
              <a:defRPr/>
            </a:pPr>
            <a:fld id="{A5A09D0D-018E-4762-923D-1734C8DF4F17}" type="slidenum">
              <a:rPr lang="en-US" altLang="en-US"/>
              <a:pPr>
                <a:defRPr/>
              </a:pPr>
              <a:t>‹#›</a:t>
            </a:fld>
            <a:endParaRPr lang="en-US" altLang="en-US"/>
          </a:p>
        </p:txBody>
      </p:sp>
    </p:spTree>
    <p:extLst>
      <p:ext uri="{BB962C8B-B14F-4D97-AF65-F5344CB8AC3E}">
        <p14:creationId xmlns:p14="http://schemas.microsoft.com/office/powerpoint/2010/main" val="3791368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5290F-BFF2-47BE-8A06-AD154969EBF4}"/>
              </a:ext>
            </a:extLst>
          </p:cNvPr>
          <p:cNvSpPr>
            <a:spLocks noGrp="1"/>
          </p:cNvSpPr>
          <p:nvPr>
            <p:ph type="dt" sz="half" idx="10"/>
          </p:nvPr>
        </p:nvSpPr>
        <p:spPr/>
        <p:txBody>
          <a:bodyPr/>
          <a:lstStyle>
            <a:lvl1pPr>
              <a:defRPr/>
            </a:lvl1pPr>
          </a:lstStyle>
          <a:p>
            <a:pPr>
              <a:defRPr/>
            </a:pPr>
            <a:fld id="{CDF3011C-3E87-4A02-A09E-EB37EE0BA145}" type="datetimeFigureOut">
              <a:rPr lang="en-US"/>
              <a:pPr>
                <a:defRPr/>
              </a:pPr>
              <a:t>2/14/2023</a:t>
            </a:fld>
            <a:endParaRPr lang="en-US"/>
          </a:p>
        </p:txBody>
      </p:sp>
      <p:sp>
        <p:nvSpPr>
          <p:cNvPr id="6" name="Footer Placeholder 4">
            <a:extLst>
              <a:ext uri="{FF2B5EF4-FFF2-40B4-BE49-F238E27FC236}">
                <a16:creationId xmlns:a16="http://schemas.microsoft.com/office/drawing/2014/main" id="{85905FA4-4D86-4D71-A6ED-7BC1C518D64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BBF941-2D42-41A4-9647-2F978D398C96}"/>
              </a:ext>
            </a:extLst>
          </p:cNvPr>
          <p:cNvSpPr>
            <a:spLocks noGrp="1"/>
          </p:cNvSpPr>
          <p:nvPr>
            <p:ph type="sldNum" sz="quarter" idx="12"/>
          </p:nvPr>
        </p:nvSpPr>
        <p:spPr/>
        <p:txBody>
          <a:bodyPr/>
          <a:lstStyle>
            <a:lvl1pPr>
              <a:defRPr/>
            </a:lvl1pPr>
          </a:lstStyle>
          <a:p>
            <a:pPr>
              <a:defRPr/>
            </a:pPr>
            <a:fld id="{BF28DAC0-4AEF-4BEA-B32C-A94D32E5FCD7}" type="slidenum">
              <a:rPr lang="en-US" altLang="en-US"/>
              <a:pPr>
                <a:defRPr/>
              </a:pPr>
              <a:t>‹#›</a:t>
            </a:fld>
            <a:endParaRPr lang="en-US" altLang="en-US"/>
          </a:p>
        </p:txBody>
      </p:sp>
    </p:spTree>
    <p:extLst>
      <p:ext uri="{BB962C8B-B14F-4D97-AF65-F5344CB8AC3E}">
        <p14:creationId xmlns:p14="http://schemas.microsoft.com/office/powerpoint/2010/main" val="21763674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36D0A-4B8B-4788-94F2-5AAEC6224420}"/>
              </a:ext>
            </a:extLst>
          </p:cNvPr>
          <p:cNvSpPr>
            <a:spLocks noGrp="1"/>
          </p:cNvSpPr>
          <p:nvPr>
            <p:ph type="dt" sz="half" idx="10"/>
          </p:nvPr>
        </p:nvSpPr>
        <p:spPr/>
        <p:txBody>
          <a:bodyPr/>
          <a:lstStyle>
            <a:lvl1pPr>
              <a:defRPr/>
            </a:lvl1pPr>
          </a:lstStyle>
          <a:p>
            <a:pPr>
              <a:defRPr/>
            </a:pPr>
            <a:fld id="{CDF3011C-3E87-4A02-A09E-EB37EE0BA145}" type="datetimeFigureOut">
              <a:rPr lang="en-US"/>
              <a:pPr>
                <a:defRPr/>
              </a:pPr>
              <a:t>2/14/2023</a:t>
            </a:fld>
            <a:endParaRPr lang="en-US"/>
          </a:p>
        </p:txBody>
      </p:sp>
      <p:sp>
        <p:nvSpPr>
          <p:cNvPr id="5" name="Footer Placeholder 4">
            <a:extLst>
              <a:ext uri="{FF2B5EF4-FFF2-40B4-BE49-F238E27FC236}">
                <a16:creationId xmlns:a16="http://schemas.microsoft.com/office/drawing/2014/main" id="{05C2FA78-4473-485B-AF24-4444DD459A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932B45-6231-4639-B5BA-A35E4267D19F}"/>
              </a:ext>
            </a:extLst>
          </p:cNvPr>
          <p:cNvSpPr>
            <a:spLocks noGrp="1"/>
          </p:cNvSpPr>
          <p:nvPr>
            <p:ph type="sldNum" sz="quarter" idx="12"/>
          </p:nvPr>
        </p:nvSpPr>
        <p:spPr/>
        <p:txBody>
          <a:bodyPr/>
          <a:lstStyle>
            <a:lvl1pPr>
              <a:defRPr/>
            </a:lvl1pPr>
          </a:lstStyle>
          <a:p>
            <a:pPr>
              <a:defRPr/>
            </a:pPr>
            <a:fld id="{9DCB71E2-7EC6-4556-9027-0CD68744F064}" type="slidenum">
              <a:rPr lang="en-US" altLang="en-US"/>
              <a:pPr>
                <a:defRPr/>
              </a:pPr>
              <a:t>‹#›</a:t>
            </a:fld>
            <a:endParaRPr lang="en-US" altLang="en-US"/>
          </a:p>
        </p:txBody>
      </p:sp>
    </p:spTree>
    <p:extLst>
      <p:ext uri="{BB962C8B-B14F-4D97-AF65-F5344CB8AC3E}">
        <p14:creationId xmlns:p14="http://schemas.microsoft.com/office/powerpoint/2010/main" val="31379072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1A2A39-3AE1-416A-9B3E-263E095130DD}"/>
              </a:ext>
            </a:extLst>
          </p:cNvPr>
          <p:cNvSpPr>
            <a:spLocks noGrp="1"/>
          </p:cNvSpPr>
          <p:nvPr>
            <p:ph type="dt" sz="half" idx="10"/>
          </p:nvPr>
        </p:nvSpPr>
        <p:spPr/>
        <p:txBody>
          <a:bodyPr/>
          <a:lstStyle>
            <a:lvl1pPr>
              <a:defRPr/>
            </a:lvl1pPr>
          </a:lstStyle>
          <a:p>
            <a:pPr>
              <a:defRPr/>
            </a:pPr>
            <a:fld id="{CDF3011C-3E87-4A02-A09E-EB37EE0BA145}" type="datetimeFigureOut">
              <a:rPr lang="en-US"/>
              <a:pPr>
                <a:defRPr/>
              </a:pPr>
              <a:t>2/14/2023</a:t>
            </a:fld>
            <a:endParaRPr lang="en-US"/>
          </a:p>
        </p:txBody>
      </p:sp>
      <p:sp>
        <p:nvSpPr>
          <p:cNvPr id="5" name="Footer Placeholder 4">
            <a:extLst>
              <a:ext uri="{FF2B5EF4-FFF2-40B4-BE49-F238E27FC236}">
                <a16:creationId xmlns:a16="http://schemas.microsoft.com/office/drawing/2014/main" id="{A1AE788C-C087-4FCB-92EC-868DC1816F8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48BC6BA-32B0-4000-93A0-CA2FAD2FE4C4}"/>
              </a:ext>
            </a:extLst>
          </p:cNvPr>
          <p:cNvSpPr>
            <a:spLocks noGrp="1"/>
          </p:cNvSpPr>
          <p:nvPr>
            <p:ph type="sldNum" sz="quarter" idx="12"/>
          </p:nvPr>
        </p:nvSpPr>
        <p:spPr/>
        <p:txBody>
          <a:bodyPr/>
          <a:lstStyle>
            <a:lvl1pPr>
              <a:defRPr/>
            </a:lvl1pPr>
          </a:lstStyle>
          <a:p>
            <a:pPr>
              <a:defRPr/>
            </a:pPr>
            <a:fld id="{483C3313-034E-42B3-828E-6C5BC9B50C24}" type="slidenum">
              <a:rPr lang="en-US" altLang="en-US"/>
              <a:pPr>
                <a:defRPr/>
              </a:pPr>
              <a:t>‹#›</a:t>
            </a:fld>
            <a:endParaRPr lang="en-US" altLang="en-US"/>
          </a:p>
        </p:txBody>
      </p:sp>
    </p:spTree>
    <p:extLst>
      <p:ext uri="{BB962C8B-B14F-4D97-AF65-F5344CB8AC3E}">
        <p14:creationId xmlns:p14="http://schemas.microsoft.com/office/powerpoint/2010/main" val="13062548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3793" y="1124712"/>
            <a:ext cx="3008042" cy="1357081"/>
          </a:xfrm>
        </p:spPr>
        <p:txBody>
          <a:bodyPr>
            <a:noAutofit/>
          </a:bodyPr>
          <a:lstStyle>
            <a:lvl1pPr algn="l">
              <a:defRPr sz="3600" cap="all">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B2EA3B1-3D50-4020-8EB5-6CEF3A15E767}"/>
              </a:ext>
            </a:extLst>
          </p:cNvPr>
          <p:cNvSpPr>
            <a:spLocks noGrp="1"/>
          </p:cNvSpPr>
          <p:nvPr>
            <p:ph type="dt" sz="half" idx="10"/>
          </p:nvPr>
        </p:nvSpPr>
        <p:spPr/>
        <p:txBody>
          <a:bodyPr/>
          <a:lstStyle>
            <a:lvl1pPr defTabSz="914400">
              <a:defRPr baseline="10000">
                <a:solidFill>
                  <a:prstClr val="white"/>
                </a:solidFill>
                <a:cs typeface="Arial" charset="0"/>
              </a:defRPr>
            </a:lvl1pPr>
          </a:lstStyle>
          <a:p>
            <a:pPr>
              <a:defRPr/>
            </a:pPr>
            <a:fld id="{0E152DFA-D62B-4A85-A2AD-121A8A536AE6}" type="datetime1">
              <a:rPr lang="en-US"/>
              <a:pPr>
                <a:defRPr/>
              </a:pPr>
              <a:t>2/14/2023</a:t>
            </a:fld>
            <a:endParaRPr lang="en-US"/>
          </a:p>
        </p:txBody>
      </p:sp>
      <p:sp>
        <p:nvSpPr>
          <p:cNvPr id="4" name="Footer Placeholder 3">
            <a:extLst>
              <a:ext uri="{FF2B5EF4-FFF2-40B4-BE49-F238E27FC236}">
                <a16:creationId xmlns:a16="http://schemas.microsoft.com/office/drawing/2014/main" id="{03000336-255C-4A44-89DC-4B0833329287}"/>
              </a:ext>
            </a:extLst>
          </p:cNvPr>
          <p:cNvSpPr>
            <a:spLocks noGrp="1"/>
          </p:cNvSpPr>
          <p:nvPr>
            <p:ph type="ftr" sz="quarter" idx="11"/>
          </p:nvPr>
        </p:nvSpPr>
        <p:spPr/>
        <p:txBody>
          <a:bodyPr/>
          <a:lstStyle>
            <a:lvl1pPr defTabSz="914400">
              <a:defRPr baseline="10000">
                <a:solidFill>
                  <a:prstClr val="white"/>
                </a:solidFill>
                <a:cs typeface="Arial" charset="0"/>
              </a:defRPr>
            </a:lvl1pPr>
          </a:lstStyle>
          <a:p>
            <a:pPr>
              <a:defRPr/>
            </a:pPr>
            <a:r>
              <a:rPr lang="en-US"/>
              <a:t>Confidential – Not for Distribution</a:t>
            </a:r>
          </a:p>
        </p:txBody>
      </p:sp>
      <p:sp>
        <p:nvSpPr>
          <p:cNvPr id="5" name="Slide Number Placeholder 4">
            <a:extLst>
              <a:ext uri="{FF2B5EF4-FFF2-40B4-BE49-F238E27FC236}">
                <a16:creationId xmlns:a16="http://schemas.microsoft.com/office/drawing/2014/main" id="{1831ECA6-B45F-41CA-B365-13A819B447C1}"/>
              </a:ext>
            </a:extLst>
          </p:cNvPr>
          <p:cNvSpPr>
            <a:spLocks noGrp="1"/>
          </p:cNvSpPr>
          <p:nvPr>
            <p:ph type="sldNum" sz="quarter" idx="12"/>
          </p:nvPr>
        </p:nvSpPr>
        <p:spPr/>
        <p:txBody>
          <a:bodyPr/>
          <a:lstStyle>
            <a:lvl1pPr defTabSz="914400">
              <a:defRPr baseline="10000" smtClean="0">
                <a:solidFill>
                  <a:srgbClr val="FFFFFF"/>
                </a:solidFill>
              </a:defRPr>
            </a:lvl1pPr>
          </a:lstStyle>
          <a:p>
            <a:pPr>
              <a:defRPr/>
            </a:pPr>
            <a:fld id="{2A8D3DEC-7CC8-4315-8390-9FB1278BBAA0}" type="slidenum">
              <a:rPr lang="en-US" altLang="en-US"/>
              <a:pPr>
                <a:defRPr/>
              </a:pPr>
              <a:t>‹#›</a:t>
            </a:fld>
            <a:endParaRPr lang="en-US" altLang="en-US"/>
          </a:p>
        </p:txBody>
      </p:sp>
    </p:spTree>
    <p:extLst>
      <p:ext uri="{BB962C8B-B14F-4D97-AF65-F5344CB8AC3E}">
        <p14:creationId xmlns:p14="http://schemas.microsoft.com/office/powerpoint/2010/main" val="3327205705"/>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E98C"/>
                </a:solidFill>
              </a:defRPr>
            </a:lvl1pPr>
          </a:lstStyle>
          <a:p>
            <a:r>
              <a:rPr lang="en-US"/>
              <a:t>Click to edit Master title style</a:t>
            </a:r>
          </a:p>
        </p:txBody>
      </p:sp>
      <p:sp>
        <p:nvSpPr>
          <p:cNvPr id="3" name="Subtitle 2"/>
          <p:cNvSpPr>
            <a:spLocks noGrp="1"/>
          </p:cNvSpPr>
          <p:nvPr>
            <p:ph type="subTitle" idx="1"/>
          </p:nvPr>
        </p:nvSpPr>
        <p:spPr>
          <a:xfrm>
            <a:off x="1371600" y="4136064"/>
            <a:ext cx="6400800" cy="1502735"/>
          </a:xfrm>
        </p:spPr>
        <p:txBody>
          <a:bodyPr/>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99366289"/>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8F0B15B3-7D68-4548-9055-4647C7EE88DE}"/>
              </a:ext>
            </a:extLst>
          </p:cNvPr>
          <p:cNvGrpSpPr>
            <a:grpSpLocks/>
          </p:cNvGrpSpPr>
          <p:nvPr userDrawn="1"/>
        </p:nvGrpSpPr>
        <p:grpSpPr bwMode="auto">
          <a:xfrm>
            <a:off x="0" y="0"/>
            <a:ext cx="9144000" cy="6573838"/>
            <a:chOff x="0" y="-1"/>
            <a:chExt cx="9144000" cy="6574221"/>
          </a:xfrm>
        </p:grpSpPr>
        <p:sp>
          <p:nvSpPr>
            <p:cNvPr id="5" name="Rectangle 4">
              <a:extLst>
                <a:ext uri="{FF2B5EF4-FFF2-40B4-BE49-F238E27FC236}">
                  <a16:creationId xmlns:a16="http://schemas.microsoft.com/office/drawing/2014/main" id="{D7A7A6EA-ABDC-41EB-96D9-7992AA03DBD9}"/>
                </a:ext>
              </a:extLst>
            </p:cNvPr>
            <p:cNvSpPr/>
            <p:nvPr userDrawn="1"/>
          </p:nvSpPr>
          <p:spPr>
            <a:xfrm>
              <a:off x="0" y="1174817"/>
              <a:ext cx="9144000" cy="539940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6" name="Rectangle 5">
              <a:extLst>
                <a:ext uri="{FF2B5EF4-FFF2-40B4-BE49-F238E27FC236}">
                  <a16:creationId xmlns:a16="http://schemas.microsoft.com/office/drawing/2014/main" id="{EBBC512E-F2F3-4733-A7E2-161A90A91FA4}"/>
                </a:ext>
              </a:extLst>
            </p:cNvPr>
            <p:cNvSpPr/>
            <p:nvPr/>
          </p:nvSpPr>
          <p:spPr>
            <a:xfrm>
              <a:off x="0" y="-1"/>
              <a:ext cx="9144000" cy="1362154"/>
            </a:xfrm>
            <a:prstGeom prst="rect">
              <a:avLst/>
            </a:prstGeom>
            <a:solidFill>
              <a:srgbClr val="FFE98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idx="1"/>
          </p:nvPr>
        </p:nvSpPr>
        <p:spPr>
          <a:xfrm>
            <a:off x="457200" y="1509822"/>
            <a:ext cx="8229600" cy="4922875"/>
          </a:xfrm>
        </p:spPr>
        <p:txBody>
          <a:bodyPr>
            <a:normAutofit/>
          </a:bodyPr>
          <a:lstStyle>
            <a:lvl1pPr marL="347472">
              <a:spcBef>
                <a:spcPts val="800"/>
              </a:spcBef>
              <a:spcAft>
                <a:spcPts val="600"/>
              </a:spcAft>
              <a:defRPr sz="3200">
                <a:latin typeface="Calibri"/>
                <a:cs typeface="Calibri"/>
              </a:defRPr>
            </a:lvl1pPr>
            <a:lvl2pPr>
              <a:spcBef>
                <a:spcPts val="0"/>
              </a:spcBef>
              <a:spcAft>
                <a:spcPts val="600"/>
              </a:spcAft>
              <a:defRPr sz="2800">
                <a:latin typeface="Calibri"/>
                <a:cs typeface="Calibri"/>
              </a:defRPr>
            </a:lvl2pPr>
            <a:lvl3pPr>
              <a:spcBef>
                <a:spcPts val="0"/>
              </a:spcBef>
              <a:spcAft>
                <a:spcPts val="600"/>
              </a:spcAft>
              <a:defRPr sz="2400">
                <a:latin typeface="Calibri"/>
                <a:cs typeface="Calibri"/>
              </a:defRPr>
            </a:lvl3pPr>
            <a:lvl4pPr>
              <a:spcBef>
                <a:spcPts val="0"/>
              </a:spcBef>
              <a:spcAft>
                <a:spcPts val="600"/>
              </a:spcAft>
              <a:defRPr sz="2000">
                <a:latin typeface="Calibri"/>
                <a:cs typeface="Calibri"/>
              </a:defRPr>
            </a:lvl4pPr>
            <a:lvl5pPr>
              <a:spcBef>
                <a:spcPts val="0"/>
              </a:spcBef>
              <a:spcAft>
                <a:spcPts val="600"/>
              </a:spcAft>
              <a:defRPr sz="200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032978"/>
      </p:ext>
    </p:extLst>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5A5500-A357-4A18-9CA8-78B5CB8FDECC}"/>
              </a:ext>
            </a:extLst>
          </p:cNvPr>
          <p:cNvSpPr>
            <a:spLocks noGrp="1"/>
          </p:cNvSpPr>
          <p:nvPr>
            <p:ph type="dt" sz="half" idx="10"/>
          </p:nvPr>
        </p:nvSpPr>
        <p:spPr/>
        <p:txBody>
          <a:bodyPr/>
          <a:lstStyle>
            <a:lvl1pPr defTabSz="914400">
              <a:defRPr baseline="10000">
                <a:cs typeface="Arial" charset="0"/>
              </a:defRPr>
            </a:lvl1pPr>
          </a:lstStyle>
          <a:p>
            <a:pPr>
              <a:defRPr/>
            </a:pPr>
            <a:fld id="{D70F6A46-4C67-4269-87B1-EE5E461F0224}" type="datetime1">
              <a:rPr lang="en-US"/>
              <a:pPr>
                <a:defRPr/>
              </a:pPr>
              <a:t>2/14/2023</a:t>
            </a:fld>
            <a:endParaRPr lang="en-US"/>
          </a:p>
        </p:txBody>
      </p:sp>
      <p:sp>
        <p:nvSpPr>
          <p:cNvPr id="5" name="Footer Placeholder 4">
            <a:extLst>
              <a:ext uri="{FF2B5EF4-FFF2-40B4-BE49-F238E27FC236}">
                <a16:creationId xmlns:a16="http://schemas.microsoft.com/office/drawing/2014/main" id="{3FD4DB2B-80CD-4E4F-9E2F-9F041CC1C1AC}"/>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120CBC04-C085-4BB4-AC4B-22D84969387B}"/>
              </a:ext>
            </a:extLst>
          </p:cNvPr>
          <p:cNvSpPr>
            <a:spLocks noGrp="1"/>
          </p:cNvSpPr>
          <p:nvPr>
            <p:ph type="sldNum" sz="quarter" idx="12"/>
          </p:nvPr>
        </p:nvSpPr>
        <p:spPr/>
        <p:txBody>
          <a:bodyPr/>
          <a:lstStyle>
            <a:lvl1pPr defTabSz="914400">
              <a:defRPr baseline="10000" smtClean="0"/>
            </a:lvl1pPr>
          </a:lstStyle>
          <a:p>
            <a:pPr>
              <a:defRPr/>
            </a:pPr>
            <a:fld id="{5FD2044C-22E7-4552-B6BA-34B8044F59A4}" type="slidenum">
              <a:rPr lang="en-US" altLang="en-US"/>
              <a:pPr>
                <a:defRPr/>
              </a:pPr>
              <a:t>‹#›</a:t>
            </a:fld>
            <a:endParaRPr lang="en-US" altLang="en-US"/>
          </a:p>
        </p:txBody>
      </p:sp>
    </p:spTree>
    <p:extLst>
      <p:ext uri="{BB962C8B-B14F-4D97-AF65-F5344CB8AC3E}">
        <p14:creationId xmlns:p14="http://schemas.microsoft.com/office/powerpoint/2010/main" val="1577864714"/>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9CAFF6A6-5F20-449D-8558-049508E86577}"/>
              </a:ext>
            </a:extLst>
          </p:cNvPr>
          <p:cNvGrpSpPr>
            <a:grpSpLocks/>
          </p:cNvGrpSpPr>
          <p:nvPr userDrawn="1"/>
        </p:nvGrpSpPr>
        <p:grpSpPr bwMode="auto">
          <a:xfrm>
            <a:off x="-11113" y="-20638"/>
            <a:ext cx="9155113" cy="6637338"/>
            <a:chOff x="-10633" y="-63804"/>
            <a:chExt cx="9154633" cy="6638024"/>
          </a:xfrm>
        </p:grpSpPr>
        <p:sp>
          <p:nvSpPr>
            <p:cNvPr id="6" name="Rectangle 5">
              <a:extLst>
                <a:ext uri="{FF2B5EF4-FFF2-40B4-BE49-F238E27FC236}">
                  <a16:creationId xmlns:a16="http://schemas.microsoft.com/office/drawing/2014/main" id="{5C25BB5B-251F-43FB-8625-B2C4DB3E6B58}"/>
                </a:ext>
              </a:extLst>
            </p:cNvPr>
            <p:cNvSpPr/>
            <p:nvPr/>
          </p:nvSpPr>
          <p:spPr>
            <a:xfrm>
              <a:off x="479" y="1174575"/>
              <a:ext cx="9143521" cy="539964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7" name="Rectangle 6">
              <a:extLst>
                <a:ext uri="{FF2B5EF4-FFF2-40B4-BE49-F238E27FC236}">
                  <a16:creationId xmlns:a16="http://schemas.microsoft.com/office/drawing/2014/main" id="{FD2300C3-72EC-4A61-B1EF-EE1B35AC5231}"/>
                </a:ext>
              </a:extLst>
            </p:cNvPr>
            <p:cNvSpPr/>
            <p:nvPr/>
          </p:nvSpPr>
          <p:spPr>
            <a:xfrm>
              <a:off x="-10633" y="-63804"/>
              <a:ext cx="9154633" cy="1308236"/>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sz="half" idx="1"/>
          </p:nvPr>
        </p:nvSpPr>
        <p:spPr>
          <a:xfrm>
            <a:off x="457200" y="1443318"/>
            <a:ext cx="4038600" cy="4894729"/>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21624" y="1307804"/>
            <a:ext cx="4222376" cy="5266033"/>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D70E02D9-C1B8-4D1A-8BED-B57E39AF464B}"/>
              </a:ext>
            </a:extLst>
          </p:cNvPr>
          <p:cNvSpPr>
            <a:spLocks noGrp="1"/>
          </p:cNvSpPr>
          <p:nvPr>
            <p:ph type="dt" sz="half" idx="10"/>
          </p:nvPr>
        </p:nvSpPr>
        <p:spPr>
          <a:xfrm>
            <a:off x="457200" y="6518275"/>
            <a:ext cx="2133600" cy="365125"/>
          </a:xfrm>
        </p:spPr>
        <p:txBody>
          <a:bodyPr/>
          <a:lstStyle>
            <a:lvl1pPr defTabSz="914400">
              <a:defRPr baseline="10000">
                <a:cs typeface="Arial" charset="0"/>
              </a:defRPr>
            </a:lvl1pPr>
          </a:lstStyle>
          <a:p>
            <a:pPr>
              <a:defRPr/>
            </a:pPr>
            <a:fld id="{9F9C6184-0FB1-4173-B1E6-C1642354C717}" type="datetime1">
              <a:rPr lang="en-US"/>
              <a:pPr>
                <a:defRPr/>
              </a:pPr>
              <a:t>2/14/2023</a:t>
            </a:fld>
            <a:endParaRPr lang="en-US"/>
          </a:p>
        </p:txBody>
      </p:sp>
      <p:sp>
        <p:nvSpPr>
          <p:cNvPr id="9" name="Footer Placeholder 5">
            <a:extLst>
              <a:ext uri="{FF2B5EF4-FFF2-40B4-BE49-F238E27FC236}">
                <a16:creationId xmlns:a16="http://schemas.microsoft.com/office/drawing/2014/main" id="{2A2D8EF5-B3EB-4F78-BB84-080A64E84B1A}"/>
              </a:ext>
            </a:extLst>
          </p:cNvPr>
          <p:cNvSpPr>
            <a:spLocks noGrp="1"/>
          </p:cNvSpPr>
          <p:nvPr>
            <p:ph type="ftr" sz="quarter" idx="11"/>
          </p:nvPr>
        </p:nvSpPr>
        <p:spPr>
          <a:xfrm>
            <a:off x="6248400" y="6251575"/>
            <a:ext cx="2895600" cy="365125"/>
          </a:xfrm>
        </p:spPr>
        <p:txBody>
          <a:bodyPr/>
          <a:lstStyle>
            <a:lvl1pPr defTabSz="914400">
              <a:defRPr b="1" baseline="10000">
                <a:solidFill>
                  <a:srgbClr val="C00000"/>
                </a:solidFill>
                <a:cs typeface="Arial" charset="0"/>
              </a:defRPr>
            </a:lvl1pPr>
          </a:lstStyle>
          <a:p>
            <a:pPr>
              <a:defRPr/>
            </a:pPr>
            <a:r>
              <a:rPr lang="en-US"/>
              <a:t>Confidential – Not for Distribution</a:t>
            </a:r>
          </a:p>
        </p:txBody>
      </p:sp>
    </p:spTree>
    <p:extLst>
      <p:ext uri="{BB962C8B-B14F-4D97-AF65-F5344CB8AC3E}">
        <p14:creationId xmlns:p14="http://schemas.microsoft.com/office/powerpoint/2010/main" val="1855406839"/>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C2D3777-0286-4C95-AE97-F9C0DF8422F1}"/>
              </a:ext>
            </a:extLst>
          </p:cNvPr>
          <p:cNvSpPr>
            <a:spLocks noGrp="1"/>
          </p:cNvSpPr>
          <p:nvPr>
            <p:ph type="dt" sz="half" idx="10"/>
          </p:nvPr>
        </p:nvSpPr>
        <p:spPr/>
        <p:txBody>
          <a:bodyPr/>
          <a:lstStyle>
            <a:lvl1pPr defTabSz="914400">
              <a:defRPr baseline="10000">
                <a:cs typeface="Arial" charset="0"/>
              </a:defRPr>
            </a:lvl1pPr>
          </a:lstStyle>
          <a:p>
            <a:pPr>
              <a:defRPr/>
            </a:pPr>
            <a:fld id="{DEBBB7EB-121D-4923-B142-60A8A5353CD2}" type="datetime1">
              <a:rPr lang="en-US"/>
              <a:pPr>
                <a:defRPr/>
              </a:pPr>
              <a:t>2/14/2023</a:t>
            </a:fld>
            <a:endParaRPr lang="en-US"/>
          </a:p>
        </p:txBody>
      </p:sp>
      <p:sp>
        <p:nvSpPr>
          <p:cNvPr id="6" name="Footer Placeholder 4">
            <a:extLst>
              <a:ext uri="{FF2B5EF4-FFF2-40B4-BE49-F238E27FC236}">
                <a16:creationId xmlns:a16="http://schemas.microsoft.com/office/drawing/2014/main" id="{EBB6026B-BFE3-4DFD-94DB-0F9101C2790B}"/>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323EF4AA-F5A3-478B-A76C-9E98BFBBAC5D}"/>
              </a:ext>
            </a:extLst>
          </p:cNvPr>
          <p:cNvSpPr>
            <a:spLocks noGrp="1"/>
          </p:cNvSpPr>
          <p:nvPr>
            <p:ph type="sldNum" sz="quarter" idx="12"/>
          </p:nvPr>
        </p:nvSpPr>
        <p:spPr/>
        <p:txBody>
          <a:bodyPr/>
          <a:lstStyle>
            <a:lvl1pPr defTabSz="914400">
              <a:defRPr baseline="10000" smtClean="0"/>
            </a:lvl1pPr>
          </a:lstStyle>
          <a:p>
            <a:pPr>
              <a:defRPr/>
            </a:pPr>
            <a:fld id="{F0CA91A3-C78B-4298-96AB-574B8AD8C08A}" type="slidenum">
              <a:rPr lang="en-US" altLang="en-US"/>
              <a:pPr>
                <a:defRPr/>
              </a:pPr>
              <a:t>‹#›</a:t>
            </a:fld>
            <a:endParaRPr lang="en-US" altLang="en-US"/>
          </a:p>
        </p:txBody>
      </p:sp>
    </p:spTree>
    <p:extLst>
      <p:ext uri="{BB962C8B-B14F-4D97-AF65-F5344CB8AC3E}">
        <p14:creationId xmlns:p14="http://schemas.microsoft.com/office/powerpoint/2010/main" val="2154256995"/>
      </p:ext>
    </p:extLst>
  </p:cSld>
  <p:clrMapOvr>
    <a:masterClrMapping/>
  </p:clrMapOvr>
  <p:transition spd="slow"/>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6BDEEA-9ED5-4375-8C59-B67EFC428D74}"/>
              </a:ext>
            </a:extLst>
          </p:cNvPr>
          <p:cNvGrpSpPr>
            <a:grpSpLocks/>
          </p:cNvGrpSpPr>
          <p:nvPr userDrawn="1"/>
        </p:nvGrpSpPr>
        <p:grpSpPr bwMode="auto">
          <a:xfrm>
            <a:off x="0" y="0"/>
            <a:ext cx="9144000" cy="6573838"/>
            <a:chOff x="0" y="0"/>
            <a:chExt cx="9144000" cy="6574220"/>
          </a:xfrm>
        </p:grpSpPr>
        <p:sp>
          <p:nvSpPr>
            <p:cNvPr id="8" name="Rectangle 7">
              <a:extLst>
                <a:ext uri="{FF2B5EF4-FFF2-40B4-BE49-F238E27FC236}">
                  <a16:creationId xmlns:a16="http://schemas.microsoft.com/office/drawing/2014/main" id="{CEB0E479-777C-47A0-AB91-18E54D7E1261}"/>
                </a:ext>
              </a:extLst>
            </p:cNvPr>
            <p:cNvSpPr/>
            <p:nvPr/>
          </p:nvSpPr>
          <p:spPr>
            <a:xfrm>
              <a:off x="0" y="0"/>
              <a:ext cx="9144000" cy="1174818"/>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9" name="Rectangle 8">
              <a:extLst>
                <a:ext uri="{FF2B5EF4-FFF2-40B4-BE49-F238E27FC236}">
                  <a16:creationId xmlns:a16="http://schemas.microsoft.com/office/drawing/2014/main" id="{173101DB-3CC1-4FB3-A623-2590EFB64007}"/>
                </a:ext>
              </a:extLst>
            </p:cNvPr>
            <p:cNvSpPr/>
            <p:nvPr/>
          </p:nvSpPr>
          <p:spPr>
            <a:xfrm>
              <a:off x="0" y="1174818"/>
              <a:ext cx="9144000" cy="539940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n-lt"/>
              </a:defRPr>
            </a:lvl1pPr>
            <a:lvl2pPr>
              <a:spcBef>
                <a:spcPts val="0"/>
              </a:spcBef>
              <a:spcAft>
                <a:spcPts val="600"/>
              </a:spcAft>
              <a:defRPr sz="2000">
                <a:latin typeface="+mn-lt"/>
              </a:defRPr>
            </a:lvl2pPr>
            <a:lvl3pPr>
              <a:spcBef>
                <a:spcPts val="0"/>
              </a:spcBef>
              <a:spcAft>
                <a:spcPts val="600"/>
              </a:spcAft>
              <a:defRPr sz="1800">
                <a:latin typeface="+mn-lt"/>
              </a:defRPr>
            </a:lvl3pPr>
            <a:lvl4pPr>
              <a:spcBef>
                <a:spcPts val="0"/>
              </a:spcBef>
              <a:spcAft>
                <a:spcPts val="600"/>
              </a:spcAft>
              <a:defRPr sz="1600">
                <a:latin typeface="+mn-lt"/>
              </a:defRPr>
            </a:lvl4pPr>
            <a:lvl5pPr>
              <a:spcBef>
                <a:spcPts val="0"/>
              </a:spcBef>
              <a:spcAft>
                <a:spcPts val="600"/>
              </a:spcAft>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spcBef>
                <a:spcPts val="0"/>
              </a:spcBef>
              <a:spcAft>
                <a:spcPts val="600"/>
              </a:spcAft>
              <a:defRPr sz="2000"/>
            </a:lvl2pPr>
            <a:lvl3pPr>
              <a:spcBef>
                <a:spcPts val="0"/>
              </a:spcBef>
              <a:spcAft>
                <a:spcPts val="600"/>
              </a:spcAft>
              <a:defRPr sz="1800"/>
            </a:lvl3pPr>
            <a:lvl4pPr>
              <a:spcBef>
                <a:spcPts val="0"/>
              </a:spcBef>
              <a:spcAft>
                <a:spcPts val="600"/>
              </a:spcAft>
              <a:defRPr sz="1600"/>
            </a:lvl4pPr>
            <a:lvl5pPr>
              <a:spcBef>
                <a:spcPts val="0"/>
              </a:spcBef>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E2E70AE4-899F-453F-A317-95899666F79A}"/>
              </a:ext>
            </a:extLst>
          </p:cNvPr>
          <p:cNvSpPr>
            <a:spLocks noGrp="1"/>
          </p:cNvSpPr>
          <p:nvPr>
            <p:ph type="dt" sz="half" idx="10"/>
          </p:nvPr>
        </p:nvSpPr>
        <p:spPr/>
        <p:txBody>
          <a:bodyPr/>
          <a:lstStyle>
            <a:lvl1pPr defTabSz="914400">
              <a:defRPr baseline="10000">
                <a:cs typeface="Arial" charset="0"/>
              </a:defRPr>
            </a:lvl1pPr>
          </a:lstStyle>
          <a:p>
            <a:pPr>
              <a:defRPr/>
            </a:pPr>
            <a:fld id="{DA6BCE74-B693-4431-8175-BA366FB13A1D}" type="datetime1">
              <a:rPr lang="en-US"/>
              <a:pPr>
                <a:defRPr/>
              </a:pPr>
              <a:t>2/14/2023</a:t>
            </a:fld>
            <a:endParaRPr lang="en-US"/>
          </a:p>
        </p:txBody>
      </p:sp>
      <p:sp>
        <p:nvSpPr>
          <p:cNvPr id="11" name="Footer Placeholder 7">
            <a:extLst>
              <a:ext uri="{FF2B5EF4-FFF2-40B4-BE49-F238E27FC236}">
                <a16:creationId xmlns:a16="http://schemas.microsoft.com/office/drawing/2014/main" id="{68357797-EEF4-4DB3-BDB2-77C1FC534B24}"/>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12" name="Slide Number Placeholder 8">
            <a:extLst>
              <a:ext uri="{FF2B5EF4-FFF2-40B4-BE49-F238E27FC236}">
                <a16:creationId xmlns:a16="http://schemas.microsoft.com/office/drawing/2014/main" id="{29CC7B48-D407-4E50-94D6-2D0F2E9ACC84}"/>
              </a:ext>
            </a:extLst>
          </p:cNvPr>
          <p:cNvSpPr>
            <a:spLocks noGrp="1"/>
          </p:cNvSpPr>
          <p:nvPr>
            <p:ph type="sldNum" sz="quarter" idx="12"/>
          </p:nvPr>
        </p:nvSpPr>
        <p:spPr/>
        <p:txBody>
          <a:bodyPr/>
          <a:lstStyle>
            <a:lvl1pPr defTabSz="914400">
              <a:defRPr baseline="10000" smtClean="0"/>
            </a:lvl1pPr>
          </a:lstStyle>
          <a:p>
            <a:pPr>
              <a:defRPr/>
            </a:pPr>
            <a:fld id="{F12262F2-1FD0-446C-9319-04A6938E0B91}" type="slidenum">
              <a:rPr lang="en-US" altLang="en-US"/>
              <a:pPr>
                <a:defRPr/>
              </a:pPr>
              <a:t>‹#›</a:t>
            </a:fld>
            <a:endParaRPr lang="en-US" altLang="en-US"/>
          </a:p>
        </p:txBody>
      </p:sp>
    </p:spTree>
    <p:extLst>
      <p:ext uri="{BB962C8B-B14F-4D97-AF65-F5344CB8AC3E}">
        <p14:creationId xmlns:p14="http://schemas.microsoft.com/office/powerpoint/2010/main" val="2953619945"/>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AB41344-275D-4D5B-80BD-9699FDBCD3E3}"/>
              </a:ext>
            </a:extLst>
          </p:cNvPr>
          <p:cNvSpPr>
            <a:spLocks noGrp="1"/>
          </p:cNvSpPr>
          <p:nvPr>
            <p:ph type="dt" sz="half" idx="10"/>
          </p:nvPr>
        </p:nvSpPr>
        <p:spPr/>
        <p:txBody>
          <a:bodyPr/>
          <a:lstStyle>
            <a:lvl1pPr defTabSz="914400">
              <a:defRPr baseline="10000">
                <a:cs typeface="Arial" charset="0"/>
              </a:defRPr>
            </a:lvl1pPr>
          </a:lstStyle>
          <a:p>
            <a:pPr>
              <a:defRPr/>
            </a:pPr>
            <a:fld id="{2661F481-9EFE-4045-B913-D328D748541A}" type="datetime1">
              <a:rPr lang="en-US"/>
              <a:pPr>
                <a:defRPr/>
              </a:pPr>
              <a:t>2/14/2023</a:t>
            </a:fld>
            <a:endParaRPr lang="en-US"/>
          </a:p>
        </p:txBody>
      </p:sp>
      <p:sp>
        <p:nvSpPr>
          <p:cNvPr id="3" name="Footer Placeholder 4">
            <a:extLst>
              <a:ext uri="{FF2B5EF4-FFF2-40B4-BE49-F238E27FC236}">
                <a16:creationId xmlns:a16="http://schemas.microsoft.com/office/drawing/2014/main" id="{2EEAD320-DD2B-4680-BBA5-3879336FC0EB}"/>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4" name="Slide Number Placeholder 5">
            <a:extLst>
              <a:ext uri="{FF2B5EF4-FFF2-40B4-BE49-F238E27FC236}">
                <a16:creationId xmlns:a16="http://schemas.microsoft.com/office/drawing/2014/main" id="{7E0BD7A5-10B6-4392-9BFA-2935A5871EC2}"/>
              </a:ext>
            </a:extLst>
          </p:cNvPr>
          <p:cNvSpPr>
            <a:spLocks noGrp="1"/>
          </p:cNvSpPr>
          <p:nvPr>
            <p:ph type="sldNum" sz="quarter" idx="12"/>
          </p:nvPr>
        </p:nvSpPr>
        <p:spPr/>
        <p:txBody>
          <a:bodyPr/>
          <a:lstStyle>
            <a:lvl1pPr defTabSz="914400">
              <a:defRPr baseline="10000" smtClean="0"/>
            </a:lvl1pPr>
          </a:lstStyle>
          <a:p>
            <a:pPr>
              <a:defRPr/>
            </a:pPr>
            <a:fld id="{758F51F0-9F74-4934-902B-B0D5C2E68A0C}" type="slidenum">
              <a:rPr lang="en-US" altLang="en-US"/>
              <a:pPr>
                <a:defRPr/>
              </a:pPr>
              <a:t>‹#›</a:t>
            </a:fld>
            <a:endParaRPr lang="en-US" altLang="en-US"/>
          </a:p>
        </p:txBody>
      </p:sp>
    </p:spTree>
    <p:extLst>
      <p:ext uri="{BB962C8B-B14F-4D97-AF65-F5344CB8AC3E}">
        <p14:creationId xmlns:p14="http://schemas.microsoft.com/office/powerpoint/2010/main" val="3224463822"/>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53C288B-818F-4E80-92B9-86B73DDEE20C}"/>
              </a:ext>
            </a:extLst>
          </p:cNvPr>
          <p:cNvSpPr>
            <a:spLocks noGrp="1"/>
          </p:cNvSpPr>
          <p:nvPr>
            <p:ph type="dt" sz="half" idx="10"/>
          </p:nvPr>
        </p:nvSpPr>
        <p:spPr/>
        <p:txBody>
          <a:bodyPr/>
          <a:lstStyle>
            <a:lvl1pPr defTabSz="914400">
              <a:defRPr baseline="10000">
                <a:cs typeface="Arial" charset="0"/>
              </a:defRPr>
            </a:lvl1pPr>
          </a:lstStyle>
          <a:p>
            <a:pPr>
              <a:defRPr/>
            </a:pPr>
            <a:fld id="{78E0AACF-7426-41F2-A42B-79C3E86F270E}" type="datetime1">
              <a:rPr lang="en-US"/>
              <a:pPr>
                <a:defRPr/>
              </a:pPr>
              <a:t>2/14/2023</a:t>
            </a:fld>
            <a:endParaRPr lang="en-US"/>
          </a:p>
        </p:txBody>
      </p:sp>
      <p:sp>
        <p:nvSpPr>
          <p:cNvPr id="6" name="Footer Placeholder 4">
            <a:extLst>
              <a:ext uri="{FF2B5EF4-FFF2-40B4-BE49-F238E27FC236}">
                <a16:creationId xmlns:a16="http://schemas.microsoft.com/office/drawing/2014/main" id="{651AD1F2-0CD6-44F6-A3A3-26500F81E4BF}"/>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7291E15C-F60D-47D3-8AB6-F8E026AC448E}"/>
              </a:ext>
            </a:extLst>
          </p:cNvPr>
          <p:cNvSpPr>
            <a:spLocks noGrp="1"/>
          </p:cNvSpPr>
          <p:nvPr>
            <p:ph type="sldNum" sz="quarter" idx="12"/>
          </p:nvPr>
        </p:nvSpPr>
        <p:spPr/>
        <p:txBody>
          <a:bodyPr/>
          <a:lstStyle>
            <a:lvl1pPr defTabSz="914400">
              <a:defRPr baseline="10000" smtClean="0"/>
            </a:lvl1pPr>
          </a:lstStyle>
          <a:p>
            <a:pPr>
              <a:defRPr/>
            </a:pPr>
            <a:fld id="{F87BC2ED-F735-41F4-BDD3-3A1B47E8A647}" type="slidenum">
              <a:rPr lang="en-US" altLang="en-US"/>
              <a:pPr>
                <a:defRPr/>
              </a:pPr>
              <a:t>‹#›</a:t>
            </a:fld>
            <a:endParaRPr lang="en-US" altLang="en-US"/>
          </a:p>
        </p:txBody>
      </p:sp>
    </p:spTree>
    <p:extLst>
      <p:ext uri="{BB962C8B-B14F-4D97-AF65-F5344CB8AC3E}">
        <p14:creationId xmlns:p14="http://schemas.microsoft.com/office/powerpoint/2010/main" val="1417483381"/>
      </p:ext>
    </p:extLst>
  </p:cSld>
  <p:clrMapOvr>
    <a:masterClrMapping/>
  </p:clrMapOvr>
  <p:transition spd="slow"/>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218F630-8A15-4028-8F11-3D45923FB4E7}"/>
              </a:ext>
            </a:extLst>
          </p:cNvPr>
          <p:cNvSpPr>
            <a:spLocks noGrp="1"/>
          </p:cNvSpPr>
          <p:nvPr>
            <p:ph type="dt" sz="half" idx="10"/>
          </p:nvPr>
        </p:nvSpPr>
        <p:spPr/>
        <p:txBody>
          <a:bodyPr/>
          <a:lstStyle>
            <a:lvl1pPr defTabSz="914400">
              <a:defRPr baseline="10000">
                <a:cs typeface="Arial" charset="0"/>
              </a:defRPr>
            </a:lvl1pPr>
          </a:lstStyle>
          <a:p>
            <a:pPr>
              <a:defRPr/>
            </a:pPr>
            <a:fld id="{96888D0F-10DF-4187-97C9-D36B7341A629}" type="datetime1">
              <a:rPr lang="en-US"/>
              <a:pPr>
                <a:defRPr/>
              </a:pPr>
              <a:t>2/14/2023</a:t>
            </a:fld>
            <a:endParaRPr lang="en-US"/>
          </a:p>
        </p:txBody>
      </p:sp>
      <p:sp>
        <p:nvSpPr>
          <p:cNvPr id="6" name="Footer Placeholder 4">
            <a:extLst>
              <a:ext uri="{FF2B5EF4-FFF2-40B4-BE49-F238E27FC236}">
                <a16:creationId xmlns:a16="http://schemas.microsoft.com/office/drawing/2014/main" id="{E9C281A4-A600-4065-A359-4D25C6907AF6}"/>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48247DD3-97B3-488B-8A74-1A6481EDF3E9}"/>
              </a:ext>
            </a:extLst>
          </p:cNvPr>
          <p:cNvSpPr>
            <a:spLocks noGrp="1"/>
          </p:cNvSpPr>
          <p:nvPr>
            <p:ph type="sldNum" sz="quarter" idx="12"/>
          </p:nvPr>
        </p:nvSpPr>
        <p:spPr/>
        <p:txBody>
          <a:bodyPr/>
          <a:lstStyle>
            <a:lvl1pPr defTabSz="914400">
              <a:defRPr baseline="10000" smtClean="0"/>
            </a:lvl1pPr>
          </a:lstStyle>
          <a:p>
            <a:pPr>
              <a:defRPr/>
            </a:pPr>
            <a:fld id="{2F8FF8FA-4DAD-4AD0-899F-EBEF09886C58}" type="slidenum">
              <a:rPr lang="en-US" altLang="en-US"/>
              <a:pPr>
                <a:defRPr/>
              </a:pPr>
              <a:t>‹#›</a:t>
            </a:fld>
            <a:endParaRPr lang="en-US" altLang="en-US"/>
          </a:p>
        </p:txBody>
      </p:sp>
    </p:spTree>
    <p:extLst>
      <p:ext uri="{BB962C8B-B14F-4D97-AF65-F5344CB8AC3E}">
        <p14:creationId xmlns:p14="http://schemas.microsoft.com/office/powerpoint/2010/main" val="1888353812"/>
      </p:ext>
    </p:extLst>
  </p:cSld>
  <p:clrMapOvr>
    <a:masterClrMapping/>
  </p:clrMapOvr>
  <p:transition spd="slow"/>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3B38C-B952-4336-90C8-1D7BD331FBD0}"/>
              </a:ext>
            </a:extLst>
          </p:cNvPr>
          <p:cNvSpPr>
            <a:spLocks noGrp="1"/>
          </p:cNvSpPr>
          <p:nvPr>
            <p:ph type="dt" sz="half" idx="10"/>
          </p:nvPr>
        </p:nvSpPr>
        <p:spPr/>
        <p:txBody>
          <a:bodyPr/>
          <a:lstStyle>
            <a:lvl1pPr defTabSz="914400">
              <a:defRPr baseline="10000">
                <a:cs typeface="Arial" charset="0"/>
              </a:defRPr>
            </a:lvl1pPr>
          </a:lstStyle>
          <a:p>
            <a:pPr>
              <a:defRPr/>
            </a:pPr>
            <a:fld id="{492EDFD2-8610-49D7-9875-684D70D30701}" type="datetime1">
              <a:rPr lang="en-US"/>
              <a:pPr>
                <a:defRPr/>
              </a:pPr>
              <a:t>2/14/2023</a:t>
            </a:fld>
            <a:endParaRPr lang="en-US"/>
          </a:p>
        </p:txBody>
      </p:sp>
      <p:sp>
        <p:nvSpPr>
          <p:cNvPr id="5" name="Footer Placeholder 4">
            <a:extLst>
              <a:ext uri="{FF2B5EF4-FFF2-40B4-BE49-F238E27FC236}">
                <a16:creationId xmlns:a16="http://schemas.microsoft.com/office/drawing/2014/main" id="{57AEB2A1-C2AB-4A90-8C9B-420CDC0188E4}"/>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420C90C6-618A-4794-AD66-065F7A85DB9E}"/>
              </a:ext>
            </a:extLst>
          </p:cNvPr>
          <p:cNvSpPr>
            <a:spLocks noGrp="1"/>
          </p:cNvSpPr>
          <p:nvPr>
            <p:ph type="sldNum" sz="quarter" idx="12"/>
          </p:nvPr>
        </p:nvSpPr>
        <p:spPr/>
        <p:txBody>
          <a:bodyPr/>
          <a:lstStyle>
            <a:lvl1pPr defTabSz="914400">
              <a:defRPr baseline="10000" smtClean="0"/>
            </a:lvl1pPr>
          </a:lstStyle>
          <a:p>
            <a:pPr>
              <a:defRPr/>
            </a:pPr>
            <a:fld id="{C2291EEC-6EC9-41DC-AC52-61C27F205E31}" type="slidenum">
              <a:rPr lang="en-US" altLang="en-US"/>
              <a:pPr>
                <a:defRPr/>
              </a:pPr>
              <a:t>‹#›</a:t>
            </a:fld>
            <a:endParaRPr lang="en-US" altLang="en-US"/>
          </a:p>
        </p:txBody>
      </p:sp>
    </p:spTree>
    <p:extLst>
      <p:ext uri="{BB962C8B-B14F-4D97-AF65-F5344CB8AC3E}">
        <p14:creationId xmlns:p14="http://schemas.microsoft.com/office/powerpoint/2010/main" val="569431934"/>
      </p:ext>
    </p:extLst>
  </p:cSld>
  <p:clrMapOvr>
    <a:masterClrMapping/>
  </p:clrMapOvr>
  <p:transition spd="slow"/>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431F3-C433-4C45-9CBA-FB298997E172}"/>
              </a:ext>
            </a:extLst>
          </p:cNvPr>
          <p:cNvSpPr>
            <a:spLocks noGrp="1"/>
          </p:cNvSpPr>
          <p:nvPr>
            <p:ph type="dt" sz="half" idx="10"/>
          </p:nvPr>
        </p:nvSpPr>
        <p:spPr/>
        <p:txBody>
          <a:bodyPr/>
          <a:lstStyle>
            <a:lvl1pPr defTabSz="914400">
              <a:defRPr baseline="10000">
                <a:cs typeface="Arial" charset="0"/>
              </a:defRPr>
            </a:lvl1pPr>
          </a:lstStyle>
          <a:p>
            <a:pPr>
              <a:defRPr/>
            </a:pPr>
            <a:fld id="{76BF4081-0C1B-4ECC-8A76-34F9E8C3BA18}" type="datetime1">
              <a:rPr lang="en-US"/>
              <a:pPr>
                <a:defRPr/>
              </a:pPr>
              <a:t>2/14/2023</a:t>
            </a:fld>
            <a:endParaRPr lang="en-US"/>
          </a:p>
        </p:txBody>
      </p:sp>
      <p:sp>
        <p:nvSpPr>
          <p:cNvPr id="5" name="Footer Placeholder 4">
            <a:extLst>
              <a:ext uri="{FF2B5EF4-FFF2-40B4-BE49-F238E27FC236}">
                <a16:creationId xmlns:a16="http://schemas.microsoft.com/office/drawing/2014/main" id="{4A15A046-911E-4978-8A4B-BFC36808355D}"/>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8FC1DE2C-CC43-4F72-A55B-F359B0A5ACE8}"/>
              </a:ext>
            </a:extLst>
          </p:cNvPr>
          <p:cNvSpPr>
            <a:spLocks noGrp="1"/>
          </p:cNvSpPr>
          <p:nvPr>
            <p:ph type="sldNum" sz="quarter" idx="12"/>
          </p:nvPr>
        </p:nvSpPr>
        <p:spPr/>
        <p:txBody>
          <a:bodyPr/>
          <a:lstStyle>
            <a:lvl1pPr defTabSz="914400">
              <a:defRPr baseline="10000" smtClean="0"/>
            </a:lvl1pPr>
          </a:lstStyle>
          <a:p>
            <a:pPr>
              <a:defRPr/>
            </a:pPr>
            <a:fld id="{914F3B99-0FF3-43CA-898F-CD3561ED35DE}" type="slidenum">
              <a:rPr lang="en-US" altLang="en-US"/>
              <a:pPr>
                <a:defRPr/>
              </a:pPr>
              <a:t>‹#›</a:t>
            </a:fld>
            <a:endParaRPr lang="en-US" altLang="en-US"/>
          </a:p>
        </p:txBody>
      </p:sp>
    </p:spTree>
    <p:extLst>
      <p:ext uri="{BB962C8B-B14F-4D97-AF65-F5344CB8AC3E}">
        <p14:creationId xmlns:p14="http://schemas.microsoft.com/office/powerpoint/2010/main" val="182835041"/>
      </p:ext>
    </p:extLst>
  </p:cSld>
  <p:clrMapOvr>
    <a:masterClrMapping/>
  </p:clrMapOvr>
  <p:transition spd="slow"/>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2348711115"/>
      </p:ext>
    </p:extLst>
  </p:cSld>
  <p:clrMapOvr>
    <a:masterClrMapping/>
  </p:clrMapOvr>
  <p:transition spd="slow"/>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1169987"/>
          </a:xfrm>
        </p:spPr>
        <p:txBody>
          <a:bodyPr/>
          <a:lstStyle/>
          <a:p>
            <a:r>
              <a:rPr lang="en-US"/>
              <a:t>Click to edit Master title style</a:t>
            </a:r>
          </a:p>
        </p:txBody>
      </p:sp>
      <p:sp>
        <p:nvSpPr>
          <p:cNvPr id="3" name="Text Placeholder 2"/>
          <p:cNvSpPr>
            <a:spLocks noGrp="1"/>
          </p:cNvSpPr>
          <p:nvPr>
            <p:ph type="body" sz="half" idx="1"/>
          </p:nvPr>
        </p:nvSpPr>
        <p:spPr>
          <a:xfrm>
            <a:off x="685800" y="1900238"/>
            <a:ext cx="3810000" cy="386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00238"/>
            <a:ext cx="3810000" cy="3862387"/>
          </a:xfrm>
        </p:spPr>
        <p:txBody>
          <a:bodyPr/>
          <a:lstStyle/>
          <a:p>
            <a:pPr lvl="0"/>
            <a:endParaRPr lang="en-US" noProof="0"/>
          </a:p>
        </p:txBody>
      </p:sp>
    </p:spTree>
    <p:extLst>
      <p:ext uri="{BB962C8B-B14F-4D97-AF65-F5344CB8AC3E}">
        <p14:creationId xmlns:p14="http://schemas.microsoft.com/office/powerpoint/2010/main" val="127116664"/>
      </p:ext>
    </p:extLst>
  </p:cSld>
  <p:clrMapOvr>
    <a:masterClrMapping/>
  </p:clrMapOvr>
  <p:transition spd="slow"/>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47825"/>
            <a:ext cx="3810000" cy="4114800"/>
          </a:xfrm>
        </p:spPr>
        <p:txBody>
          <a:bodyPr/>
          <a:lstStyle/>
          <a:p>
            <a:pPr lvl="0"/>
            <a:endParaRPr lang="en-US" noProof="0"/>
          </a:p>
        </p:txBody>
      </p:sp>
    </p:spTree>
    <p:extLst>
      <p:ext uri="{BB962C8B-B14F-4D97-AF65-F5344CB8AC3E}">
        <p14:creationId xmlns:p14="http://schemas.microsoft.com/office/powerpoint/2010/main" val="2064463890"/>
      </p:ext>
    </p:extLst>
  </p:cSld>
  <p:clrMapOvr>
    <a:masterClrMapping/>
  </p:clrMapOvr>
  <p:transition spd="slow"/>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Chart Placeholder 2"/>
          <p:cNvSpPr>
            <a:spLocks noGrp="1"/>
          </p:cNvSpPr>
          <p:nvPr>
            <p:ph type="chart" sz="half" idx="1"/>
          </p:nvPr>
        </p:nvSpPr>
        <p:spPr>
          <a:xfrm>
            <a:off x="685800" y="1647825"/>
            <a:ext cx="3810000" cy="4114800"/>
          </a:xfrm>
        </p:spPr>
        <p:txBody>
          <a:bodyPr/>
          <a:lstStyle/>
          <a:p>
            <a:pPr lvl="0"/>
            <a:endParaRPr lang="en-US" noProof="0"/>
          </a:p>
        </p:txBody>
      </p:sp>
      <p:sp>
        <p:nvSpPr>
          <p:cNvPr id="4" name="Text Placeholder 3"/>
          <p:cNvSpPr>
            <a:spLocks noGrp="1"/>
          </p:cNvSpPr>
          <p:nvPr>
            <p:ph type="body" sz="half" idx="2"/>
          </p:nvPr>
        </p:nvSpPr>
        <p:spPr>
          <a:xfrm>
            <a:off x="46482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2526292"/>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07DC869-8B3A-4F97-AADF-4F608878A940}"/>
              </a:ext>
            </a:extLst>
          </p:cNvPr>
          <p:cNvSpPr>
            <a:spLocks noGrp="1"/>
          </p:cNvSpPr>
          <p:nvPr>
            <p:ph type="dt" sz="half" idx="10"/>
          </p:nvPr>
        </p:nvSpPr>
        <p:spPr/>
        <p:txBody>
          <a:bodyPr/>
          <a:lstStyle>
            <a:lvl1pPr defTabSz="914400">
              <a:defRPr baseline="10000">
                <a:cs typeface="Arial" charset="0"/>
              </a:defRPr>
            </a:lvl1pPr>
          </a:lstStyle>
          <a:p>
            <a:pPr>
              <a:defRPr/>
            </a:pPr>
            <a:fld id="{3800E128-B29F-4A91-95F3-AB0BE8CA2945}" type="datetime1">
              <a:rPr lang="en-US"/>
              <a:pPr>
                <a:defRPr/>
              </a:pPr>
              <a:t>2/14/2023</a:t>
            </a:fld>
            <a:endParaRPr lang="en-US"/>
          </a:p>
        </p:txBody>
      </p:sp>
      <p:sp>
        <p:nvSpPr>
          <p:cNvPr id="6" name="Footer Placeholder 4">
            <a:extLst>
              <a:ext uri="{FF2B5EF4-FFF2-40B4-BE49-F238E27FC236}">
                <a16:creationId xmlns:a16="http://schemas.microsoft.com/office/drawing/2014/main" id="{CD203E19-A257-4879-BD6F-399CF9AE757D}"/>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DC4506F6-595B-4D93-9220-736EB7B274E6}"/>
              </a:ext>
            </a:extLst>
          </p:cNvPr>
          <p:cNvSpPr>
            <a:spLocks noGrp="1"/>
          </p:cNvSpPr>
          <p:nvPr>
            <p:ph type="sldNum" sz="quarter" idx="12"/>
          </p:nvPr>
        </p:nvSpPr>
        <p:spPr/>
        <p:txBody>
          <a:bodyPr/>
          <a:lstStyle>
            <a:lvl1pPr defTabSz="914400">
              <a:defRPr baseline="10000" smtClean="0"/>
            </a:lvl1pPr>
          </a:lstStyle>
          <a:p>
            <a:pPr>
              <a:defRPr/>
            </a:pPr>
            <a:fld id="{20DD0680-09A5-41F5-9B08-8533D4FA84A5}" type="slidenum">
              <a:rPr lang="en-US" altLang="en-US"/>
              <a:pPr>
                <a:defRPr/>
              </a:pPr>
              <a:t>‹#›</a:t>
            </a:fld>
            <a:endParaRPr lang="en-US" altLang="en-US"/>
          </a:p>
        </p:txBody>
      </p:sp>
    </p:spTree>
    <p:extLst>
      <p:ext uri="{BB962C8B-B14F-4D97-AF65-F5344CB8AC3E}">
        <p14:creationId xmlns:p14="http://schemas.microsoft.com/office/powerpoint/2010/main" val="590840224"/>
      </p:ext>
    </p:extLst>
  </p:cSld>
  <p:clrMapOvr>
    <a:masterClrMapping/>
  </p:clrMapOvr>
  <p:transition spd="slow"/>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9C5E9-4AF6-40D1-8C36-70B6E2A0A6FA}"/>
              </a:ext>
            </a:extLst>
          </p:cNvPr>
          <p:cNvSpPr>
            <a:spLocks noGrp="1"/>
          </p:cNvSpPr>
          <p:nvPr>
            <p:ph type="dt" sz="half" idx="10"/>
          </p:nvPr>
        </p:nvSpPr>
        <p:spPr/>
        <p:txBody>
          <a:bodyPr/>
          <a:lstStyle>
            <a:lvl1pPr fontAlgn="base">
              <a:spcBef>
                <a:spcPct val="0"/>
              </a:spcBef>
              <a:spcAft>
                <a:spcPct val="0"/>
              </a:spcAft>
              <a:defRPr baseline="10000">
                <a:latin typeface="Times New Roman" pitchFamily="18" charset="0"/>
                <a:cs typeface="+mn-cs"/>
              </a:defRPr>
            </a:lvl1pPr>
          </a:lstStyle>
          <a:p>
            <a:pPr>
              <a:defRPr/>
            </a:pPr>
            <a:fld id="{46EE976F-8F8E-486E-BAEA-6171D97DE654}" type="datetimeFigureOut">
              <a:rPr lang="en-US"/>
              <a:pPr>
                <a:defRPr/>
              </a:pPr>
              <a:t>2/14/2023</a:t>
            </a:fld>
            <a:endParaRPr lang="en-US"/>
          </a:p>
        </p:txBody>
      </p:sp>
      <p:sp>
        <p:nvSpPr>
          <p:cNvPr id="5" name="Footer Placeholder 4">
            <a:extLst>
              <a:ext uri="{FF2B5EF4-FFF2-40B4-BE49-F238E27FC236}">
                <a16:creationId xmlns:a16="http://schemas.microsoft.com/office/drawing/2014/main" id="{D132F6C6-64F8-4F03-B120-D4033B0B866E}"/>
              </a:ext>
            </a:extLst>
          </p:cNvPr>
          <p:cNvSpPr>
            <a:spLocks noGrp="1"/>
          </p:cNvSpPr>
          <p:nvPr>
            <p:ph type="ftr" sz="quarter" idx="11"/>
          </p:nvPr>
        </p:nvSpPr>
        <p:spPr/>
        <p:txBody>
          <a:bodyPr/>
          <a:lstStyle>
            <a:lvl1pPr fontAlgn="base">
              <a:spcBef>
                <a:spcPct val="0"/>
              </a:spcBef>
              <a:spcAft>
                <a:spcPct val="0"/>
              </a:spcAft>
              <a:defRPr baseline="10000">
                <a:latin typeface="Times New Roman" pitchFamily="18"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6DDF60F3-09A8-4CDA-89B0-7B2EAFE8121D}"/>
              </a:ext>
            </a:extLst>
          </p:cNvPr>
          <p:cNvSpPr>
            <a:spLocks noGrp="1"/>
          </p:cNvSpPr>
          <p:nvPr>
            <p:ph type="sldNum" sz="quarter" idx="12"/>
          </p:nvPr>
        </p:nvSpPr>
        <p:spPr>
          <a:xfrm>
            <a:off x="4362450" y="1027113"/>
            <a:ext cx="457200" cy="441325"/>
          </a:xfrm>
        </p:spPr>
        <p:txBody>
          <a:bodyPr/>
          <a:lstStyle>
            <a:lvl1pPr>
              <a:defRPr baseline="10000" smtClean="0">
                <a:latin typeface="Times New Roman" panose="02020603050405020304" pitchFamily="18" charset="0"/>
              </a:defRPr>
            </a:lvl1pPr>
          </a:lstStyle>
          <a:p>
            <a:pPr>
              <a:defRPr/>
            </a:pPr>
            <a:fld id="{A0A35E2E-90EE-4EFA-BD9C-6749F617C08C}" type="slidenum">
              <a:rPr lang="en-US" altLang="en-US"/>
              <a:pPr>
                <a:defRPr/>
              </a:pPr>
              <a:t>‹#›</a:t>
            </a:fld>
            <a:endParaRPr lang="en-US" altLang="en-US"/>
          </a:p>
        </p:txBody>
      </p:sp>
    </p:spTree>
    <p:extLst>
      <p:ext uri="{BB962C8B-B14F-4D97-AF65-F5344CB8AC3E}">
        <p14:creationId xmlns:p14="http://schemas.microsoft.com/office/powerpoint/2010/main" val="2131501810"/>
      </p:ext>
    </p:extLst>
  </p:cSld>
  <p:clrMapOvr>
    <a:overrideClrMapping bg1="lt1" tx1="dk1" bg2="lt2" tx2="dk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D1824-3A0A-43A7-B296-294E426564C5}"/>
              </a:ext>
            </a:extLst>
          </p:cNvPr>
          <p:cNvSpPr>
            <a:spLocks noGrp="1"/>
          </p:cNvSpPr>
          <p:nvPr>
            <p:ph type="dt" sz="half" idx="10"/>
          </p:nvPr>
        </p:nvSpPr>
        <p:spPr/>
        <p:txBody>
          <a:bodyPr/>
          <a:lstStyle>
            <a:lvl1pPr fontAlgn="base">
              <a:spcBef>
                <a:spcPct val="0"/>
              </a:spcBef>
              <a:spcAft>
                <a:spcPct val="0"/>
              </a:spcAft>
              <a:defRPr baseline="10000">
                <a:latin typeface="Times New Roman" pitchFamily="18" charset="0"/>
                <a:cs typeface="+mn-cs"/>
              </a:defRPr>
            </a:lvl1pPr>
          </a:lstStyle>
          <a:p>
            <a:pPr>
              <a:defRPr/>
            </a:pPr>
            <a:fld id="{D6780D8D-AC13-43FB-A996-EC19815A1115}" type="datetimeFigureOut">
              <a:rPr lang="en-US"/>
              <a:pPr>
                <a:defRPr/>
              </a:pPr>
              <a:t>2/14/2023</a:t>
            </a:fld>
            <a:endParaRPr lang="en-US"/>
          </a:p>
        </p:txBody>
      </p:sp>
      <p:sp>
        <p:nvSpPr>
          <p:cNvPr id="5" name="Footer Placeholder 4">
            <a:extLst>
              <a:ext uri="{FF2B5EF4-FFF2-40B4-BE49-F238E27FC236}">
                <a16:creationId xmlns:a16="http://schemas.microsoft.com/office/drawing/2014/main" id="{71D8703F-F6CC-4DEA-8E1F-D523F81B0FB6}"/>
              </a:ext>
            </a:extLst>
          </p:cNvPr>
          <p:cNvSpPr>
            <a:spLocks noGrp="1"/>
          </p:cNvSpPr>
          <p:nvPr>
            <p:ph type="ftr" sz="quarter" idx="11"/>
          </p:nvPr>
        </p:nvSpPr>
        <p:spPr/>
        <p:txBody>
          <a:bodyPr/>
          <a:lstStyle>
            <a:lvl1pPr fontAlgn="base">
              <a:spcBef>
                <a:spcPct val="0"/>
              </a:spcBef>
              <a:spcAft>
                <a:spcPct val="0"/>
              </a:spcAft>
              <a:defRPr baseline="10000">
                <a:latin typeface="Times New Roman" pitchFamily="18" charset="0"/>
                <a:cs typeface="+mn-cs"/>
              </a:defRPr>
            </a:lvl1pPr>
          </a:lstStyle>
          <a:p>
            <a:pPr>
              <a:defRPr/>
            </a:pPr>
            <a:endParaRPr lang="en-US"/>
          </a:p>
        </p:txBody>
      </p:sp>
      <p:sp>
        <p:nvSpPr>
          <p:cNvPr id="6" name="Slide Number Placeholder 5">
            <a:extLst>
              <a:ext uri="{FF2B5EF4-FFF2-40B4-BE49-F238E27FC236}">
                <a16:creationId xmlns:a16="http://schemas.microsoft.com/office/drawing/2014/main" id="{B358EC4E-307D-410C-B752-D7B6CF2D3C22}"/>
              </a:ext>
            </a:extLst>
          </p:cNvPr>
          <p:cNvSpPr>
            <a:spLocks noGrp="1"/>
          </p:cNvSpPr>
          <p:nvPr>
            <p:ph type="sldNum" sz="quarter" idx="12"/>
          </p:nvPr>
        </p:nvSpPr>
        <p:spPr>
          <a:xfrm>
            <a:off x="4362450" y="1027113"/>
            <a:ext cx="457200" cy="441325"/>
          </a:xfrm>
        </p:spPr>
        <p:txBody>
          <a:bodyPr/>
          <a:lstStyle>
            <a:lvl1pPr>
              <a:defRPr baseline="10000" smtClean="0">
                <a:latin typeface="Times New Roman" panose="02020603050405020304" pitchFamily="18" charset="0"/>
              </a:defRPr>
            </a:lvl1pPr>
          </a:lstStyle>
          <a:p>
            <a:pPr>
              <a:defRPr/>
            </a:pPr>
            <a:fld id="{96285719-DB9D-4605-B635-2335CD897468}" type="slidenum">
              <a:rPr lang="en-US" altLang="en-US"/>
              <a:pPr>
                <a:defRPr/>
              </a:pPr>
              <a:t>‹#›</a:t>
            </a:fld>
            <a:endParaRPr lang="en-US" altLang="en-US"/>
          </a:p>
        </p:txBody>
      </p:sp>
    </p:spTree>
    <p:extLst>
      <p:ext uri="{BB962C8B-B14F-4D97-AF65-F5344CB8AC3E}">
        <p14:creationId xmlns:p14="http://schemas.microsoft.com/office/powerpoint/2010/main" val="3125052944"/>
      </p:ext>
    </p:extLst>
  </p:cSld>
  <p:clrMapOvr>
    <a:overrideClrMapping bg1="lt1" tx1="dk1" bg2="lt2" tx2="dk2" accent1="accent1" accent2="accent2" accent3="accent3" accent4="accent4" accent5="accent5" accent6="accent6" hlink="hlink" folHlink="folHlink"/>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userDrawn="1">
            <p:ph type="title"/>
          </p:nvPr>
        </p:nvSpPr>
        <p:spPr>
          <a:xfrm>
            <a:off x="457200" y="228870"/>
            <a:ext cx="8229600" cy="717550"/>
          </a:xfrm>
        </p:spPr>
        <p:txBody>
          <a:bodyPr/>
          <a:lstStyle>
            <a:lvl1pPr>
              <a:defRPr>
                <a:solidFill>
                  <a:srgbClr val="FFD32F"/>
                </a:solidFill>
                <a:effectLst>
                  <a:outerShdw blurRad="38100" dist="38100" dir="2700000" algn="tl">
                    <a:srgbClr val="000000">
                      <a:alpha val="43137"/>
                    </a:srgbClr>
                  </a:outerShdw>
                </a:effectLst>
              </a:defRPr>
            </a:lvl1pPr>
          </a:lstStyle>
          <a:p>
            <a:r>
              <a:rPr lang="en-US"/>
              <a:t>Click to edit Master title style</a:t>
            </a:r>
          </a:p>
        </p:txBody>
      </p:sp>
      <p:sp>
        <p:nvSpPr>
          <p:cNvPr id="10" name="Round Single Corner Rectangle 9"/>
          <p:cNvSpPr/>
          <p:nvPr userDrawn="1"/>
        </p:nvSpPr>
        <p:spPr>
          <a:xfrm rot="10800000">
            <a:off x="0" y="1174746"/>
            <a:ext cx="9144000" cy="5518776"/>
          </a:xfrm>
          <a:prstGeom prst="round1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3" name="Content Placeholder 2"/>
          <p:cNvSpPr>
            <a:spLocks noGrp="1"/>
          </p:cNvSpPr>
          <p:nvPr userDrawn="1">
            <p:ph idx="1"/>
          </p:nvPr>
        </p:nvSpPr>
        <p:spPr>
          <a:xfrm>
            <a:off x="457200" y="1318437"/>
            <a:ext cx="8229600" cy="5157688"/>
          </a:xfrm>
        </p:spPr>
        <p:txBody>
          <a:bodyPr>
            <a:normAutofit/>
          </a:bodyPr>
          <a:lstStyle>
            <a:lvl1pPr marL="260604">
              <a:spcBef>
                <a:spcPts val="600"/>
              </a:spcBef>
              <a:spcAft>
                <a:spcPts val="450"/>
              </a:spcAft>
              <a:defRPr sz="2700">
                <a:latin typeface="Calibri"/>
                <a:cs typeface="Calibri"/>
              </a:defRPr>
            </a:lvl1pPr>
            <a:lvl2pPr>
              <a:defRPr sz="2400">
                <a:latin typeface="Calibri"/>
                <a:cs typeface="Calibri"/>
              </a:defRPr>
            </a:lvl2pPr>
            <a:lvl3pPr>
              <a:defRPr sz="2100">
                <a:latin typeface="Calibri"/>
                <a:cs typeface="Calibri"/>
              </a:defRPr>
            </a:lvl3pPr>
            <a:lvl4pPr>
              <a:defRPr sz="1800">
                <a:latin typeface="Calibri"/>
                <a:cs typeface="Calibri"/>
              </a:defRPr>
            </a:lvl4pPr>
            <a:lvl5pPr>
              <a:defRPr sz="180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184360"/>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1BCBF2-2654-44D9-998C-252B3FE0B7EF}"/>
              </a:ext>
            </a:extLst>
          </p:cNvPr>
          <p:cNvSpPr>
            <a:spLocks noGrp="1"/>
          </p:cNvSpPr>
          <p:nvPr>
            <p:ph type="dt" sz="half" idx="10"/>
          </p:nvPr>
        </p:nvSpPr>
        <p:spPr/>
        <p:txBody>
          <a:bodyPr/>
          <a:lstStyle>
            <a:lvl1pPr defTabSz="914400">
              <a:defRPr baseline="10000">
                <a:cs typeface="Arial" charset="0"/>
              </a:defRPr>
            </a:lvl1pPr>
          </a:lstStyle>
          <a:p>
            <a:pPr>
              <a:defRPr/>
            </a:pPr>
            <a:fld id="{2D348457-730A-4975-97FE-767EC78C29E5}" type="datetime1">
              <a:rPr lang="en-US"/>
              <a:pPr>
                <a:defRPr/>
              </a:pPr>
              <a:t>2/14/2023</a:t>
            </a:fld>
            <a:endParaRPr lang="en-US"/>
          </a:p>
        </p:txBody>
      </p:sp>
      <p:sp>
        <p:nvSpPr>
          <p:cNvPr id="5" name="Footer Placeholder 4">
            <a:extLst>
              <a:ext uri="{FF2B5EF4-FFF2-40B4-BE49-F238E27FC236}">
                <a16:creationId xmlns:a16="http://schemas.microsoft.com/office/drawing/2014/main" id="{AC4C40A5-E2C8-43C4-8809-0381D3BADFF3}"/>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A8BE0E42-1D41-40C5-977D-A431A68DCFBB}"/>
              </a:ext>
            </a:extLst>
          </p:cNvPr>
          <p:cNvSpPr>
            <a:spLocks noGrp="1"/>
          </p:cNvSpPr>
          <p:nvPr>
            <p:ph type="sldNum" sz="quarter" idx="12"/>
          </p:nvPr>
        </p:nvSpPr>
        <p:spPr/>
        <p:txBody>
          <a:bodyPr/>
          <a:lstStyle>
            <a:lvl1pPr defTabSz="914400">
              <a:defRPr baseline="10000" smtClean="0"/>
            </a:lvl1pPr>
          </a:lstStyle>
          <a:p>
            <a:pPr>
              <a:defRPr/>
            </a:pPr>
            <a:fld id="{9399AA1C-D6EA-439D-A57B-E1659387C4F6}" type="slidenum">
              <a:rPr lang="en-US" altLang="en-US"/>
              <a:pPr>
                <a:defRPr/>
              </a:pPr>
              <a:t>‹#›</a:t>
            </a:fld>
            <a:endParaRPr lang="en-US" altLang="en-US"/>
          </a:p>
        </p:txBody>
      </p:sp>
    </p:spTree>
    <p:extLst>
      <p:ext uri="{BB962C8B-B14F-4D97-AF65-F5344CB8AC3E}">
        <p14:creationId xmlns:p14="http://schemas.microsoft.com/office/powerpoint/2010/main" val="2154864607"/>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4E562-0C71-43E9-8EF2-E35BDAFAFEF8}"/>
              </a:ext>
            </a:extLst>
          </p:cNvPr>
          <p:cNvSpPr>
            <a:spLocks noGrp="1"/>
          </p:cNvSpPr>
          <p:nvPr>
            <p:ph type="dt" sz="half" idx="10"/>
          </p:nvPr>
        </p:nvSpPr>
        <p:spPr/>
        <p:txBody>
          <a:bodyPr/>
          <a:lstStyle>
            <a:lvl1pPr defTabSz="914400">
              <a:defRPr baseline="10000">
                <a:cs typeface="Arial" charset="0"/>
              </a:defRPr>
            </a:lvl1pPr>
          </a:lstStyle>
          <a:p>
            <a:pPr>
              <a:defRPr/>
            </a:pPr>
            <a:fld id="{B35C334C-C8DF-4C27-9BA4-44F8C4BC9FE8}" type="datetime1">
              <a:rPr lang="en-US"/>
              <a:pPr>
                <a:defRPr/>
              </a:pPr>
              <a:t>2/14/2023</a:t>
            </a:fld>
            <a:endParaRPr lang="en-US"/>
          </a:p>
        </p:txBody>
      </p:sp>
      <p:sp>
        <p:nvSpPr>
          <p:cNvPr id="5" name="Footer Placeholder 4">
            <a:extLst>
              <a:ext uri="{FF2B5EF4-FFF2-40B4-BE49-F238E27FC236}">
                <a16:creationId xmlns:a16="http://schemas.microsoft.com/office/drawing/2014/main" id="{90C67670-5AD0-49C8-88F1-11A27FAECD7C}"/>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E7176C3E-8D46-4B5A-A443-C5B6E95588A9}"/>
              </a:ext>
            </a:extLst>
          </p:cNvPr>
          <p:cNvSpPr>
            <a:spLocks noGrp="1"/>
          </p:cNvSpPr>
          <p:nvPr>
            <p:ph type="sldNum" sz="quarter" idx="12"/>
          </p:nvPr>
        </p:nvSpPr>
        <p:spPr/>
        <p:txBody>
          <a:bodyPr/>
          <a:lstStyle>
            <a:lvl1pPr defTabSz="914400">
              <a:defRPr baseline="10000" smtClean="0"/>
            </a:lvl1pPr>
          </a:lstStyle>
          <a:p>
            <a:pPr>
              <a:defRPr/>
            </a:pPr>
            <a:fld id="{4E474107-0956-4BA8-8084-BC0EB41ECD8F}" type="slidenum">
              <a:rPr lang="en-US" altLang="en-US"/>
              <a:pPr>
                <a:defRPr/>
              </a:pPr>
              <a:t>‹#›</a:t>
            </a:fld>
            <a:endParaRPr lang="en-US" altLang="en-US"/>
          </a:p>
        </p:txBody>
      </p:sp>
    </p:spTree>
    <p:extLst>
      <p:ext uri="{BB962C8B-B14F-4D97-AF65-F5344CB8AC3E}">
        <p14:creationId xmlns:p14="http://schemas.microsoft.com/office/powerpoint/2010/main" val="36599802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242290410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1169987"/>
          </a:xfrm>
        </p:spPr>
        <p:txBody>
          <a:bodyPr/>
          <a:lstStyle/>
          <a:p>
            <a:r>
              <a:rPr lang="en-US"/>
              <a:t>Click to edit Master title style</a:t>
            </a:r>
          </a:p>
        </p:txBody>
      </p:sp>
      <p:sp>
        <p:nvSpPr>
          <p:cNvPr id="3" name="Text Placeholder 2"/>
          <p:cNvSpPr>
            <a:spLocks noGrp="1"/>
          </p:cNvSpPr>
          <p:nvPr>
            <p:ph type="body" sz="half" idx="1"/>
          </p:nvPr>
        </p:nvSpPr>
        <p:spPr>
          <a:xfrm>
            <a:off x="685800" y="1900238"/>
            <a:ext cx="3810000" cy="386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00238"/>
            <a:ext cx="3810000" cy="3862387"/>
          </a:xfrm>
        </p:spPr>
        <p:txBody>
          <a:bodyPr/>
          <a:lstStyle/>
          <a:p>
            <a:pPr lvl="0"/>
            <a:endParaRPr lang="en-US" noProof="0"/>
          </a:p>
        </p:txBody>
      </p:sp>
    </p:spTree>
    <p:extLst>
      <p:ext uri="{BB962C8B-B14F-4D97-AF65-F5344CB8AC3E}">
        <p14:creationId xmlns:p14="http://schemas.microsoft.com/office/powerpoint/2010/main" val="405543936"/>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47825"/>
            <a:ext cx="3810000" cy="4114800"/>
          </a:xfrm>
        </p:spPr>
        <p:txBody>
          <a:bodyPr/>
          <a:lstStyle/>
          <a:p>
            <a:pPr lvl="0"/>
            <a:endParaRPr lang="en-US" noProof="0"/>
          </a:p>
        </p:txBody>
      </p:sp>
    </p:spTree>
    <p:extLst>
      <p:ext uri="{BB962C8B-B14F-4D97-AF65-F5344CB8AC3E}">
        <p14:creationId xmlns:p14="http://schemas.microsoft.com/office/powerpoint/2010/main" val="289425907"/>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Chart Placeholder 2"/>
          <p:cNvSpPr>
            <a:spLocks noGrp="1"/>
          </p:cNvSpPr>
          <p:nvPr>
            <p:ph type="chart" sz="half" idx="1"/>
          </p:nvPr>
        </p:nvSpPr>
        <p:spPr>
          <a:xfrm>
            <a:off x="685800" y="1647825"/>
            <a:ext cx="3810000" cy="4114800"/>
          </a:xfrm>
        </p:spPr>
        <p:txBody>
          <a:bodyPr/>
          <a:lstStyle/>
          <a:p>
            <a:pPr lvl="0"/>
            <a:endParaRPr lang="en-US" noProof="0"/>
          </a:p>
        </p:txBody>
      </p:sp>
      <p:sp>
        <p:nvSpPr>
          <p:cNvPr id="4" name="Text Placeholder 3"/>
          <p:cNvSpPr>
            <a:spLocks noGrp="1"/>
          </p:cNvSpPr>
          <p:nvPr>
            <p:ph type="body" sz="half" idx="2"/>
          </p:nvPr>
        </p:nvSpPr>
        <p:spPr>
          <a:xfrm>
            <a:off x="46482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196334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5F7E62E3-7AE8-4CD0-84F7-33A073D6A162}"/>
              </a:ext>
            </a:extLst>
          </p:cNvPr>
          <p:cNvSpPr>
            <a:spLocks noChangeArrowheads="1"/>
          </p:cNvSpPr>
          <p:nvPr/>
        </p:nvSpPr>
        <p:spPr bwMode="auto">
          <a:xfrm>
            <a:off x="533400" y="6096000"/>
            <a:ext cx="533400" cy="304800"/>
          </a:xfrm>
          <a:prstGeom prst="rect">
            <a:avLst/>
          </a:prstGeom>
          <a:noFill/>
          <a:ln>
            <a:noFill/>
          </a:ln>
        </p:spPr>
        <p:txBody>
          <a:bodyPr/>
          <a:lstStyle>
            <a:lvl1pPr marL="342900" indent="-342900" eaLnBrk="0" hangingPunct="0">
              <a:defRPr sz="2400" baseline="10000">
                <a:solidFill>
                  <a:schemeClr val="tx1"/>
                </a:solidFill>
                <a:latin typeface="Times New Roman" pitchFamily="18" charset="0"/>
                <a:cs typeface="Arial" charset="0"/>
              </a:defRPr>
            </a:lvl1pPr>
            <a:lvl2pPr marL="742950" indent="-285750" eaLnBrk="0" hangingPunct="0">
              <a:defRPr sz="2400" baseline="10000">
                <a:solidFill>
                  <a:schemeClr val="tx1"/>
                </a:solidFill>
                <a:latin typeface="Times New Roman" pitchFamily="18" charset="0"/>
                <a:cs typeface="Arial" charset="0"/>
              </a:defRPr>
            </a:lvl2pPr>
            <a:lvl3pPr marL="1143000" indent="-228600" eaLnBrk="0" hangingPunct="0">
              <a:defRPr sz="2400" baseline="10000">
                <a:solidFill>
                  <a:schemeClr val="tx1"/>
                </a:solidFill>
                <a:latin typeface="Times New Roman" pitchFamily="18" charset="0"/>
                <a:cs typeface="Arial" charset="0"/>
              </a:defRPr>
            </a:lvl3pPr>
            <a:lvl4pPr marL="1600200" indent="-228600" eaLnBrk="0" hangingPunct="0">
              <a:defRPr sz="2400" baseline="10000">
                <a:solidFill>
                  <a:schemeClr val="tx1"/>
                </a:solidFill>
                <a:latin typeface="Times New Roman" pitchFamily="18" charset="0"/>
                <a:cs typeface="Arial" charset="0"/>
              </a:defRPr>
            </a:lvl4pPr>
            <a:lvl5pPr marL="2057400" indent="-228600" eaLnBrk="0" hangingPunct="0">
              <a:defRPr sz="2400" baseline="10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aseline="10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aseline="10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aseline="10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aseline="10000">
                <a:solidFill>
                  <a:schemeClr val="tx1"/>
                </a:solidFill>
                <a:latin typeface="Times New Roman" pitchFamily="18" charset="0"/>
                <a:cs typeface="Arial" charset="0"/>
              </a:defRPr>
            </a:lvl9pPr>
          </a:lstStyle>
          <a:p>
            <a:pPr eaLnBrk="1" hangingPunct="1">
              <a:spcBef>
                <a:spcPct val="20000"/>
              </a:spcBef>
              <a:buClr>
                <a:srgbClr val="003366"/>
              </a:buClr>
              <a:buFontTx/>
              <a:buChar char="•"/>
              <a:defRPr/>
            </a:pPr>
            <a:endParaRPr lang="en-US" altLang="en-US" sz="4000" baseline="0">
              <a:solidFill>
                <a:srgbClr val="004182"/>
              </a:solidFill>
            </a:endParaRPr>
          </a:p>
        </p:txBody>
      </p:sp>
      <p:sp>
        <p:nvSpPr>
          <p:cNvPr id="5" name="Rectangle 4">
            <a:extLst>
              <a:ext uri="{FF2B5EF4-FFF2-40B4-BE49-F238E27FC236}">
                <a16:creationId xmlns:a16="http://schemas.microsoft.com/office/drawing/2014/main" id="{49464C52-4ACD-478D-9EEE-6C06F366CD6D}"/>
              </a:ext>
            </a:extLst>
          </p:cNvPr>
          <p:cNvSpPr>
            <a:spLocks noChangeArrowheads="1"/>
          </p:cNvSpPr>
          <p:nvPr userDrawn="1"/>
        </p:nvSpPr>
        <p:spPr bwMode="auto">
          <a:xfrm>
            <a:off x="533400" y="6096000"/>
            <a:ext cx="533400" cy="304800"/>
          </a:xfrm>
          <a:prstGeom prst="rect">
            <a:avLst/>
          </a:prstGeom>
          <a:noFill/>
          <a:ln>
            <a:noFill/>
          </a:ln>
        </p:spPr>
        <p:txBody>
          <a:bodyPr/>
          <a:lstStyle>
            <a:lvl1pPr marL="342900" indent="-342900" eaLnBrk="0" hangingPunct="0">
              <a:defRPr sz="2400" baseline="10000">
                <a:solidFill>
                  <a:schemeClr val="tx1"/>
                </a:solidFill>
                <a:latin typeface="Times New Roman" pitchFamily="18" charset="0"/>
                <a:cs typeface="Arial" charset="0"/>
              </a:defRPr>
            </a:lvl1pPr>
            <a:lvl2pPr marL="742950" indent="-285750" eaLnBrk="0" hangingPunct="0">
              <a:defRPr sz="2400" baseline="10000">
                <a:solidFill>
                  <a:schemeClr val="tx1"/>
                </a:solidFill>
                <a:latin typeface="Times New Roman" pitchFamily="18" charset="0"/>
                <a:cs typeface="Arial" charset="0"/>
              </a:defRPr>
            </a:lvl2pPr>
            <a:lvl3pPr marL="1143000" indent="-228600" eaLnBrk="0" hangingPunct="0">
              <a:defRPr sz="2400" baseline="10000">
                <a:solidFill>
                  <a:schemeClr val="tx1"/>
                </a:solidFill>
                <a:latin typeface="Times New Roman" pitchFamily="18" charset="0"/>
                <a:cs typeface="Arial" charset="0"/>
              </a:defRPr>
            </a:lvl3pPr>
            <a:lvl4pPr marL="1600200" indent="-228600" eaLnBrk="0" hangingPunct="0">
              <a:defRPr sz="2400" baseline="10000">
                <a:solidFill>
                  <a:schemeClr val="tx1"/>
                </a:solidFill>
                <a:latin typeface="Times New Roman" pitchFamily="18" charset="0"/>
                <a:cs typeface="Arial" charset="0"/>
              </a:defRPr>
            </a:lvl4pPr>
            <a:lvl5pPr marL="2057400" indent="-228600" eaLnBrk="0" hangingPunct="0">
              <a:defRPr sz="2400" baseline="10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aseline="10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aseline="10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aseline="10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aseline="10000">
                <a:solidFill>
                  <a:schemeClr val="tx1"/>
                </a:solidFill>
                <a:latin typeface="Times New Roman" pitchFamily="18" charset="0"/>
                <a:cs typeface="Arial" charset="0"/>
              </a:defRPr>
            </a:lvl9pPr>
          </a:lstStyle>
          <a:p>
            <a:pPr eaLnBrk="1" hangingPunct="1">
              <a:spcBef>
                <a:spcPct val="20000"/>
              </a:spcBef>
              <a:buClr>
                <a:srgbClr val="003366"/>
              </a:buClr>
              <a:buFontTx/>
              <a:buChar char="•"/>
              <a:defRPr/>
            </a:pPr>
            <a:endParaRPr lang="en-US" altLang="en-US" sz="4000" baseline="0">
              <a:solidFill>
                <a:srgbClr val="004182"/>
              </a:solidFill>
            </a:endParaRPr>
          </a:p>
        </p:txBody>
      </p:sp>
      <p:pic>
        <p:nvPicPr>
          <p:cNvPr id="6" name="Picture 10">
            <a:extLst>
              <a:ext uri="{FF2B5EF4-FFF2-40B4-BE49-F238E27FC236}">
                <a16:creationId xmlns:a16="http://schemas.microsoft.com/office/drawing/2014/main" id="{961C9E04-B846-49D3-8B53-938F010DC8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1338" y="5715000"/>
            <a:ext cx="14398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14">
            <a:extLst>
              <a:ext uri="{FF2B5EF4-FFF2-40B4-BE49-F238E27FC236}">
                <a16:creationId xmlns:a16="http://schemas.microsoft.com/office/drawing/2014/main" id="{566D961B-D343-487B-9380-FDDB6E2780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00" y="6096000"/>
            <a:ext cx="61722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 name="Picture 14">
            <a:extLst>
              <a:ext uri="{FF2B5EF4-FFF2-40B4-BE49-F238E27FC236}">
                <a16:creationId xmlns:a16="http://schemas.microsoft.com/office/drawing/2014/main" id="{21B763C8-58B5-4C3E-BA33-64618ECFD91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3400" y="1219200"/>
            <a:ext cx="80772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304800" y="477838"/>
            <a:ext cx="8534400" cy="893762"/>
          </a:xfrm>
        </p:spPr>
        <p:txBody>
          <a:bodyPr/>
          <a:lstStyle>
            <a:lvl1pPr>
              <a:defRPr sz="5200" b="1" i="0" baseline="0">
                <a:latin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ts val="3400"/>
              </a:lnSpc>
              <a:defRPr baseline="0">
                <a:latin typeface="Arial"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8936752"/>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Picture Placeholder 3"/>
          <p:cNvSpPr>
            <a:spLocks noGrp="1"/>
          </p:cNvSpPr>
          <p:nvPr>
            <p:ph type="pic" sz="quarter" idx="10"/>
          </p:nvPr>
        </p:nvSpPr>
        <p:spPr>
          <a:xfrm>
            <a:off x="914400" y="1905000"/>
            <a:ext cx="7467600" cy="4191000"/>
          </a:xfrm>
        </p:spPr>
        <p:txBody>
          <a:bodyPr/>
          <a:lstStyle>
            <a:lvl1pPr>
              <a:buNone/>
              <a:defRPr/>
            </a:lvl1pPr>
          </a:lstStyle>
          <a:p>
            <a:pPr lvl="0"/>
            <a:endParaRPr lang="en-US" noProof="0"/>
          </a:p>
        </p:txBody>
      </p:sp>
    </p:spTree>
    <p:extLst>
      <p:ext uri="{BB962C8B-B14F-4D97-AF65-F5344CB8AC3E}">
        <p14:creationId xmlns:p14="http://schemas.microsoft.com/office/powerpoint/2010/main" val="1866122370"/>
      </p:ext>
    </p:extLst>
  </p:cSld>
  <p:clrMapOvr>
    <a:masterClrMapping/>
  </p:clrMapOvr>
  <p:transition spd="med">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Jus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C994-FBB3-4946-A94D-AC89CE1733B7}"/>
              </a:ext>
            </a:extLst>
          </p:cNvPr>
          <p:cNvSpPr>
            <a:spLocks noGrp="1"/>
          </p:cNvSpPr>
          <p:nvPr>
            <p:ph type="title"/>
          </p:nvPr>
        </p:nvSpPr>
        <p:spPr>
          <a:xfrm>
            <a:off x="628650" y="365126"/>
            <a:ext cx="7886700" cy="1325563"/>
          </a:xfrm>
          <a:prstGeom prst="rect">
            <a:avLst/>
          </a:prstGeom>
        </p:spPr>
        <p:txBody>
          <a:bodyPr/>
          <a:lstStyle>
            <a:lvl1pPr>
              <a:defRPr>
                <a:solidFill>
                  <a:srgbClr val="003D80"/>
                </a:solidFill>
              </a:defRPr>
            </a:lvl1pPr>
          </a:lstStyle>
          <a:p>
            <a:r>
              <a:rPr lang="en-US"/>
              <a:t>Click to edit Master title style</a:t>
            </a:r>
          </a:p>
        </p:txBody>
      </p:sp>
      <p:sp>
        <p:nvSpPr>
          <p:cNvPr id="5" name="Text Placeholder 4">
            <a:extLst>
              <a:ext uri="{FF2B5EF4-FFF2-40B4-BE49-F238E27FC236}">
                <a16:creationId xmlns:a16="http://schemas.microsoft.com/office/drawing/2014/main" id="{9DAA7FD7-D721-4C08-8B73-7CDA3919CB4F}"/>
              </a:ext>
            </a:extLst>
          </p:cNvPr>
          <p:cNvSpPr>
            <a:spLocks noGrp="1"/>
          </p:cNvSpPr>
          <p:nvPr>
            <p:ph type="body" sz="quarter" idx="10"/>
          </p:nvPr>
        </p:nvSpPr>
        <p:spPr>
          <a:xfrm>
            <a:off x="628650" y="1925638"/>
            <a:ext cx="7886700" cy="43545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A25E96A-2026-478C-A124-F290F5CE6A1E}"/>
              </a:ext>
            </a:extLst>
          </p:cNvPr>
          <p:cNvCxnSpPr>
            <a:cxnSpLocks/>
            <a:stCxn id="9" idx="1"/>
          </p:cNvCxnSpPr>
          <p:nvPr userDrawn="1"/>
        </p:nvCxnSpPr>
        <p:spPr>
          <a:xfrm flipH="1" flipV="1">
            <a:off x="166555" y="6552883"/>
            <a:ext cx="7727645" cy="10476"/>
          </a:xfrm>
          <a:prstGeom prst="line">
            <a:avLst/>
          </a:prstGeom>
          <a:ln w="6350">
            <a:solidFill>
              <a:srgbClr val="003D80"/>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D1132EF1-9BDE-4216-AEB3-4A37090DE5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94199" y="6269039"/>
            <a:ext cx="1139021" cy="588641"/>
          </a:xfrm>
          <a:prstGeom prst="rect">
            <a:avLst/>
          </a:prstGeom>
        </p:spPr>
      </p:pic>
    </p:spTree>
    <p:extLst>
      <p:ext uri="{BB962C8B-B14F-4D97-AF65-F5344CB8AC3E}">
        <p14:creationId xmlns:p14="http://schemas.microsoft.com/office/powerpoint/2010/main" val="30055823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2316C388-6744-4D6C-A6AC-8458364DA39B}"/>
              </a:ext>
            </a:extLst>
          </p:cNvPr>
          <p:cNvSpPr>
            <a:spLocks noGrp="1"/>
          </p:cNvSpPr>
          <p:nvPr>
            <p:ph type="dt" sz="half" idx="10"/>
          </p:nvPr>
        </p:nvSpPr>
        <p:spPr/>
        <p:txBody>
          <a:bodyPr/>
          <a:lstStyle>
            <a:lvl1pPr>
              <a:defRPr/>
            </a:lvl1pPr>
          </a:lstStyle>
          <a:p>
            <a:pPr>
              <a:defRPr/>
            </a:pPr>
            <a:fld id="{47D8B7D1-432B-461D-92CA-5C5F2CDD131B}" type="datetimeFigureOut">
              <a:rPr lang="en-US"/>
              <a:pPr>
                <a:defRPr/>
              </a:pPr>
              <a:t>2/14/2023</a:t>
            </a:fld>
            <a:endParaRPr lang="en-US"/>
          </a:p>
        </p:txBody>
      </p:sp>
      <p:sp>
        <p:nvSpPr>
          <p:cNvPr id="5" name="Footer Placeholder 4">
            <a:extLst>
              <a:ext uri="{FF2B5EF4-FFF2-40B4-BE49-F238E27FC236}">
                <a16:creationId xmlns:a16="http://schemas.microsoft.com/office/drawing/2014/main" id="{01CDC0F7-5DD0-4D30-B486-CCA9E11235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64C4A2B-8F62-4F0E-81DB-DB9B8829A7A9}"/>
              </a:ext>
            </a:extLst>
          </p:cNvPr>
          <p:cNvSpPr>
            <a:spLocks noGrp="1"/>
          </p:cNvSpPr>
          <p:nvPr>
            <p:ph type="sldNum" sz="quarter" idx="12"/>
          </p:nvPr>
        </p:nvSpPr>
        <p:spPr/>
        <p:txBody>
          <a:bodyPr/>
          <a:lstStyle>
            <a:lvl1pPr>
              <a:defRPr/>
            </a:lvl1pPr>
          </a:lstStyle>
          <a:p>
            <a:pPr>
              <a:defRPr/>
            </a:pPr>
            <a:fld id="{7C46D76F-33C5-4E28-A56F-B7AF02C0AD31}" type="slidenum">
              <a:rPr lang="en-US" altLang="en-US"/>
              <a:pPr>
                <a:defRPr/>
              </a:pPr>
              <a:t>‹#›</a:t>
            </a:fld>
            <a:endParaRPr lang="en-US" altLang="en-US"/>
          </a:p>
        </p:txBody>
      </p:sp>
    </p:spTree>
    <p:extLst>
      <p:ext uri="{BB962C8B-B14F-4D97-AF65-F5344CB8AC3E}">
        <p14:creationId xmlns:p14="http://schemas.microsoft.com/office/powerpoint/2010/main" val="837389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F45B8E-7E16-412F-8BDD-0422F8C8CDF2}"/>
              </a:ext>
            </a:extLst>
          </p:cNvPr>
          <p:cNvSpPr>
            <a:spLocks noGrp="1"/>
          </p:cNvSpPr>
          <p:nvPr>
            <p:ph type="dt" sz="half" idx="10"/>
          </p:nvPr>
        </p:nvSpPr>
        <p:spPr/>
        <p:txBody>
          <a:bodyPr/>
          <a:lstStyle>
            <a:lvl1pPr>
              <a:defRPr/>
            </a:lvl1pPr>
          </a:lstStyle>
          <a:p>
            <a:pPr>
              <a:defRPr/>
            </a:pPr>
            <a:fld id="{47D8B7D1-432B-461D-92CA-5C5F2CDD131B}" type="datetimeFigureOut">
              <a:rPr lang="en-US"/>
              <a:pPr>
                <a:defRPr/>
              </a:pPr>
              <a:t>2/14/2023</a:t>
            </a:fld>
            <a:endParaRPr lang="en-US"/>
          </a:p>
        </p:txBody>
      </p:sp>
      <p:sp>
        <p:nvSpPr>
          <p:cNvPr id="5" name="Footer Placeholder 4">
            <a:extLst>
              <a:ext uri="{FF2B5EF4-FFF2-40B4-BE49-F238E27FC236}">
                <a16:creationId xmlns:a16="http://schemas.microsoft.com/office/drawing/2014/main" id="{1579BEE8-90E0-4110-9D7E-7B8D8210F3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18E2DB1-256B-4D30-9DB1-10C4B8B047C3}"/>
              </a:ext>
            </a:extLst>
          </p:cNvPr>
          <p:cNvSpPr>
            <a:spLocks noGrp="1"/>
          </p:cNvSpPr>
          <p:nvPr>
            <p:ph type="sldNum" sz="quarter" idx="12"/>
          </p:nvPr>
        </p:nvSpPr>
        <p:spPr/>
        <p:txBody>
          <a:bodyPr/>
          <a:lstStyle>
            <a:lvl1pPr>
              <a:defRPr/>
            </a:lvl1pPr>
          </a:lstStyle>
          <a:p>
            <a:pPr>
              <a:defRPr/>
            </a:pPr>
            <a:fld id="{236B122E-6E24-44E0-9876-FD1DC018E507}" type="slidenum">
              <a:rPr lang="en-US" altLang="en-US"/>
              <a:pPr>
                <a:defRPr/>
              </a:pPr>
              <a:t>‹#›</a:t>
            </a:fld>
            <a:endParaRPr lang="en-US" altLang="en-US"/>
          </a:p>
        </p:txBody>
      </p:sp>
    </p:spTree>
    <p:extLst>
      <p:ext uri="{BB962C8B-B14F-4D97-AF65-F5344CB8AC3E}">
        <p14:creationId xmlns:p14="http://schemas.microsoft.com/office/powerpoint/2010/main" val="3510598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7676D6-EEC6-420E-B9EA-2AB57BA83D6D}"/>
              </a:ext>
            </a:extLst>
          </p:cNvPr>
          <p:cNvSpPr>
            <a:spLocks noGrp="1"/>
          </p:cNvSpPr>
          <p:nvPr>
            <p:ph type="dt" sz="half" idx="10"/>
          </p:nvPr>
        </p:nvSpPr>
        <p:spPr/>
        <p:txBody>
          <a:bodyPr/>
          <a:lstStyle>
            <a:lvl1pPr>
              <a:defRPr/>
            </a:lvl1pPr>
          </a:lstStyle>
          <a:p>
            <a:pPr>
              <a:defRPr/>
            </a:pPr>
            <a:fld id="{47D8B7D1-432B-461D-92CA-5C5F2CDD131B}" type="datetimeFigureOut">
              <a:rPr lang="en-US"/>
              <a:pPr>
                <a:defRPr/>
              </a:pPr>
              <a:t>2/14/2023</a:t>
            </a:fld>
            <a:endParaRPr lang="en-US"/>
          </a:p>
        </p:txBody>
      </p:sp>
      <p:sp>
        <p:nvSpPr>
          <p:cNvPr id="5" name="Footer Placeholder 4">
            <a:extLst>
              <a:ext uri="{FF2B5EF4-FFF2-40B4-BE49-F238E27FC236}">
                <a16:creationId xmlns:a16="http://schemas.microsoft.com/office/drawing/2014/main" id="{FFF391E4-8F7F-454F-83E1-AB0B59E5404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3741F-A461-41B0-AC31-7339DE992DD2}"/>
              </a:ext>
            </a:extLst>
          </p:cNvPr>
          <p:cNvSpPr>
            <a:spLocks noGrp="1"/>
          </p:cNvSpPr>
          <p:nvPr>
            <p:ph type="sldNum" sz="quarter" idx="12"/>
          </p:nvPr>
        </p:nvSpPr>
        <p:spPr/>
        <p:txBody>
          <a:bodyPr/>
          <a:lstStyle>
            <a:lvl1pPr>
              <a:defRPr/>
            </a:lvl1pPr>
          </a:lstStyle>
          <a:p>
            <a:pPr>
              <a:defRPr/>
            </a:pPr>
            <a:fld id="{DED43CD6-0ADF-40BD-BC16-D56D2DCEB76F}" type="slidenum">
              <a:rPr lang="en-US" altLang="en-US"/>
              <a:pPr>
                <a:defRPr/>
              </a:pPr>
              <a:t>‹#›</a:t>
            </a:fld>
            <a:endParaRPr lang="en-US" altLang="en-US"/>
          </a:p>
        </p:txBody>
      </p:sp>
    </p:spTree>
    <p:extLst>
      <p:ext uri="{BB962C8B-B14F-4D97-AF65-F5344CB8AC3E}">
        <p14:creationId xmlns:p14="http://schemas.microsoft.com/office/powerpoint/2010/main" val="12226059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9CF7A1F-DA8E-42EF-86B5-FF5C345D3705}"/>
              </a:ext>
            </a:extLst>
          </p:cNvPr>
          <p:cNvSpPr>
            <a:spLocks noGrp="1"/>
          </p:cNvSpPr>
          <p:nvPr>
            <p:ph type="dt" sz="half" idx="10"/>
          </p:nvPr>
        </p:nvSpPr>
        <p:spPr/>
        <p:txBody>
          <a:bodyPr/>
          <a:lstStyle>
            <a:lvl1pPr>
              <a:defRPr/>
            </a:lvl1pPr>
          </a:lstStyle>
          <a:p>
            <a:pPr>
              <a:defRPr/>
            </a:pPr>
            <a:fld id="{47D8B7D1-432B-461D-92CA-5C5F2CDD131B}" type="datetimeFigureOut">
              <a:rPr lang="en-US"/>
              <a:pPr>
                <a:defRPr/>
              </a:pPr>
              <a:t>2/14/2023</a:t>
            </a:fld>
            <a:endParaRPr lang="en-US"/>
          </a:p>
        </p:txBody>
      </p:sp>
      <p:sp>
        <p:nvSpPr>
          <p:cNvPr id="6" name="Footer Placeholder 4">
            <a:extLst>
              <a:ext uri="{FF2B5EF4-FFF2-40B4-BE49-F238E27FC236}">
                <a16:creationId xmlns:a16="http://schemas.microsoft.com/office/drawing/2014/main" id="{2A38230F-1C4B-4ECD-BAFC-DDA93A2AA8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6F6A4D2-5818-430E-8972-BF4A5F710499}"/>
              </a:ext>
            </a:extLst>
          </p:cNvPr>
          <p:cNvSpPr>
            <a:spLocks noGrp="1"/>
          </p:cNvSpPr>
          <p:nvPr>
            <p:ph type="sldNum" sz="quarter" idx="12"/>
          </p:nvPr>
        </p:nvSpPr>
        <p:spPr/>
        <p:txBody>
          <a:bodyPr/>
          <a:lstStyle>
            <a:lvl1pPr>
              <a:defRPr/>
            </a:lvl1pPr>
          </a:lstStyle>
          <a:p>
            <a:pPr>
              <a:defRPr/>
            </a:pPr>
            <a:fld id="{2B782EF1-E27C-4830-A5BE-5C76F69B9DDA}" type="slidenum">
              <a:rPr lang="en-US" altLang="en-US"/>
              <a:pPr>
                <a:defRPr/>
              </a:pPr>
              <a:t>‹#›</a:t>
            </a:fld>
            <a:endParaRPr lang="en-US" altLang="en-US"/>
          </a:p>
        </p:txBody>
      </p:sp>
    </p:spTree>
    <p:extLst>
      <p:ext uri="{BB962C8B-B14F-4D97-AF65-F5344CB8AC3E}">
        <p14:creationId xmlns:p14="http://schemas.microsoft.com/office/powerpoint/2010/main" val="1879373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4AA7B7F-925C-4E2D-BA5C-454983B541CD}"/>
              </a:ext>
            </a:extLst>
          </p:cNvPr>
          <p:cNvSpPr>
            <a:spLocks noGrp="1"/>
          </p:cNvSpPr>
          <p:nvPr>
            <p:ph type="dt" sz="half" idx="10"/>
          </p:nvPr>
        </p:nvSpPr>
        <p:spPr/>
        <p:txBody>
          <a:bodyPr/>
          <a:lstStyle>
            <a:lvl1pPr>
              <a:defRPr/>
            </a:lvl1pPr>
          </a:lstStyle>
          <a:p>
            <a:pPr>
              <a:defRPr/>
            </a:pPr>
            <a:fld id="{47D8B7D1-432B-461D-92CA-5C5F2CDD131B}" type="datetimeFigureOut">
              <a:rPr lang="en-US"/>
              <a:pPr>
                <a:defRPr/>
              </a:pPr>
              <a:t>2/14/2023</a:t>
            </a:fld>
            <a:endParaRPr lang="en-US"/>
          </a:p>
        </p:txBody>
      </p:sp>
      <p:sp>
        <p:nvSpPr>
          <p:cNvPr id="8" name="Footer Placeholder 4">
            <a:extLst>
              <a:ext uri="{FF2B5EF4-FFF2-40B4-BE49-F238E27FC236}">
                <a16:creationId xmlns:a16="http://schemas.microsoft.com/office/drawing/2014/main" id="{DC1400E7-4438-45DA-8F9B-357F2DD5C38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2606B6C-87F0-4D8D-9443-E917BFC37312}"/>
              </a:ext>
            </a:extLst>
          </p:cNvPr>
          <p:cNvSpPr>
            <a:spLocks noGrp="1"/>
          </p:cNvSpPr>
          <p:nvPr>
            <p:ph type="sldNum" sz="quarter" idx="12"/>
          </p:nvPr>
        </p:nvSpPr>
        <p:spPr/>
        <p:txBody>
          <a:bodyPr/>
          <a:lstStyle>
            <a:lvl1pPr>
              <a:defRPr/>
            </a:lvl1pPr>
          </a:lstStyle>
          <a:p>
            <a:pPr>
              <a:defRPr/>
            </a:pPr>
            <a:fld id="{61BF23C2-710E-4CB4-8316-0F2ED938A645}" type="slidenum">
              <a:rPr lang="en-US" altLang="en-US"/>
              <a:pPr>
                <a:defRPr/>
              </a:pPr>
              <a:t>‹#›</a:t>
            </a:fld>
            <a:endParaRPr lang="en-US" altLang="en-US"/>
          </a:p>
        </p:txBody>
      </p:sp>
    </p:spTree>
    <p:extLst>
      <p:ext uri="{BB962C8B-B14F-4D97-AF65-F5344CB8AC3E}">
        <p14:creationId xmlns:p14="http://schemas.microsoft.com/office/powerpoint/2010/main" val="34425769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7778D4D-83B4-4965-8013-68B542D30B4D}"/>
              </a:ext>
            </a:extLst>
          </p:cNvPr>
          <p:cNvSpPr>
            <a:spLocks noGrp="1"/>
          </p:cNvSpPr>
          <p:nvPr>
            <p:ph type="dt" sz="half" idx="10"/>
          </p:nvPr>
        </p:nvSpPr>
        <p:spPr/>
        <p:txBody>
          <a:bodyPr/>
          <a:lstStyle>
            <a:lvl1pPr>
              <a:defRPr/>
            </a:lvl1pPr>
          </a:lstStyle>
          <a:p>
            <a:pPr>
              <a:defRPr/>
            </a:pPr>
            <a:fld id="{47D8B7D1-432B-461D-92CA-5C5F2CDD131B}" type="datetimeFigureOut">
              <a:rPr lang="en-US"/>
              <a:pPr>
                <a:defRPr/>
              </a:pPr>
              <a:t>2/14/2023</a:t>
            </a:fld>
            <a:endParaRPr lang="en-US"/>
          </a:p>
        </p:txBody>
      </p:sp>
      <p:sp>
        <p:nvSpPr>
          <p:cNvPr id="4" name="Footer Placeholder 4">
            <a:extLst>
              <a:ext uri="{FF2B5EF4-FFF2-40B4-BE49-F238E27FC236}">
                <a16:creationId xmlns:a16="http://schemas.microsoft.com/office/drawing/2014/main" id="{33033C3A-BD52-4294-9239-3BF5AA45D3A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A32F463-9DD9-499B-8826-F15BE757C559}"/>
              </a:ext>
            </a:extLst>
          </p:cNvPr>
          <p:cNvSpPr>
            <a:spLocks noGrp="1"/>
          </p:cNvSpPr>
          <p:nvPr>
            <p:ph type="sldNum" sz="quarter" idx="12"/>
          </p:nvPr>
        </p:nvSpPr>
        <p:spPr/>
        <p:txBody>
          <a:bodyPr/>
          <a:lstStyle>
            <a:lvl1pPr>
              <a:defRPr/>
            </a:lvl1pPr>
          </a:lstStyle>
          <a:p>
            <a:pPr>
              <a:defRPr/>
            </a:pPr>
            <a:fld id="{4DBF48AF-7086-47D8-8B75-1E1C65AC4C6A}" type="slidenum">
              <a:rPr lang="en-US" altLang="en-US"/>
              <a:pPr>
                <a:defRPr/>
              </a:pPr>
              <a:t>‹#›</a:t>
            </a:fld>
            <a:endParaRPr lang="en-US" altLang="en-US"/>
          </a:p>
        </p:txBody>
      </p:sp>
    </p:spTree>
    <p:extLst>
      <p:ext uri="{BB962C8B-B14F-4D97-AF65-F5344CB8AC3E}">
        <p14:creationId xmlns:p14="http://schemas.microsoft.com/office/powerpoint/2010/main" val="1791642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A6D4CF1-D9E6-4B1F-A0A7-01C598F44453}"/>
              </a:ext>
            </a:extLst>
          </p:cNvPr>
          <p:cNvSpPr>
            <a:spLocks noGrp="1"/>
          </p:cNvSpPr>
          <p:nvPr>
            <p:ph type="dt" sz="half" idx="10"/>
          </p:nvPr>
        </p:nvSpPr>
        <p:spPr/>
        <p:txBody>
          <a:bodyPr/>
          <a:lstStyle>
            <a:lvl1pPr>
              <a:defRPr/>
            </a:lvl1pPr>
          </a:lstStyle>
          <a:p>
            <a:pPr>
              <a:defRPr/>
            </a:pPr>
            <a:fld id="{47D8B7D1-432B-461D-92CA-5C5F2CDD131B}" type="datetimeFigureOut">
              <a:rPr lang="en-US"/>
              <a:pPr>
                <a:defRPr/>
              </a:pPr>
              <a:t>2/14/2023</a:t>
            </a:fld>
            <a:endParaRPr lang="en-US"/>
          </a:p>
        </p:txBody>
      </p:sp>
      <p:sp>
        <p:nvSpPr>
          <p:cNvPr id="3" name="Footer Placeholder 4">
            <a:extLst>
              <a:ext uri="{FF2B5EF4-FFF2-40B4-BE49-F238E27FC236}">
                <a16:creationId xmlns:a16="http://schemas.microsoft.com/office/drawing/2014/main" id="{B6CAE2FE-C956-4715-8AD9-51067109F0F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396889C-F56D-436D-84D0-084A4EFA30D2}"/>
              </a:ext>
            </a:extLst>
          </p:cNvPr>
          <p:cNvSpPr>
            <a:spLocks noGrp="1"/>
          </p:cNvSpPr>
          <p:nvPr>
            <p:ph type="sldNum" sz="quarter" idx="12"/>
          </p:nvPr>
        </p:nvSpPr>
        <p:spPr/>
        <p:txBody>
          <a:bodyPr/>
          <a:lstStyle>
            <a:lvl1pPr>
              <a:defRPr/>
            </a:lvl1pPr>
          </a:lstStyle>
          <a:p>
            <a:pPr>
              <a:defRPr/>
            </a:pPr>
            <a:fld id="{8C38841A-CE11-4F8B-BCD8-35AE72D49393}" type="slidenum">
              <a:rPr lang="en-US" altLang="en-US"/>
              <a:pPr>
                <a:defRPr/>
              </a:pPr>
              <a:t>‹#›</a:t>
            </a:fld>
            <a:endParaRPr lang="en-US" altLang="en-US"/>
          </a:p>
        </p:txBody>
      </p:sp>
    </p:spTree>
    <p:extLst>
      <p:ext uri="{BB962C8B-B14F-4D97-AF65-F5344CB8AC3E}">
        <p14:creationId xmlns:p14="http://schemas.microsoft.com/office/powerpoint/2010/main" val="571584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786863C-D6AD-4F21-82C1-E00D90B9FE5E}"/>
              </a:ext>
            </a:extLst>
          </p:cNvPr>
          <p:cNvSpPr>
            <a:spLocks noGrp="1"/>
          </p:cNvSpPr>
          <p:nvPr>
            <p:ph type="dt" sz="half" idx="10"/>
          </p:nvPr>
        </p:nvSpPr>
        <p:spPr/>
        <p:txBody>
          <a:bodyPr/>
          <a:lstStyle>
            <a:lvl1pPr>
              <a:defRPr/>
            </a:lvl1pPr>
          </a:lstStyle>
          <a:p>
            <a:pPr>
              <a:defRPr/>
            </a:pPr>
            <a:fld id="{47D8B7D1-432B-461D-92CA-5C5F2CDD131B}" type="datetimeFigureOut">
              <a:rPr lang="en-US"/>
              <a:pPr>
                <a:defRPr/>
              </a:pPr>
              <a:t>2/14/2023</a:t>
            </a:fld>
            <a:endParaRPr lang="en-US"/>
          </a:p>
        </p:txBody>
      </p:sp>
      <p:sp>
        <p:nvSpPr>
          <p:cNvPr id="6" name="Footer Placeholder 4">
            <a:extLst>
              <a:ext uri="{FF2B5EF4-FFF2-40B4-BE49-F238E27FC236}">
                <a16:creationId xmlns:a16="http://schemas.microsoft.com/office/drawing/2014/main" id="{45137EA5-1B5E-45E6-8B20-7E1E55D2C54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0146AF1-E0D7-46EC-8FBB-410FB7643E8D}"/>
              </a:ext>
            </a:extLst>
          </p:cNvPr>
          <p:cNvSpPr>
            <a:spLocks noGrp="1"/>
          </p:cNvSpPr>
          <p:nvPr>
            <p:ph type="sldNum" sz="quarter" idx="12"/>
          </p:nvPr>
        </p:nvSpPr>
        <p:spPr/>
        <p:txBody>
          <a:bodyPr/>
          <a:lstStyle>
            <a:lvl1pPr>
              <a:defRPr/>
            </a:lvl1pPr>
          </a:lstStyle>
          <a:p>
            <a:pPr>
              <a:defRPr/>
            </a:pPr>
            <a:fld id="{D19BBC71-0566-4233-AB84-98E048098435}" type="slidenum">
              <a:rPr lang="en-US" altLang="en-US"/>
              <a:pPr>
                <a:defRPr/>
              </a:pPr>
              <a:t>‹#›</a:t>
            </a:fld>
            <a:endParaRPr lang="en-US" altLang="en-US"/>
          </a:p>
        </p:txBody>
      </p:sp>
    </p:spTree>
    <p:extLst>
      <p:ext uri="{BB962C8B-B14F-4D97-AF65-F5344CB8AC3E}">
        <p14:creationId xmlns:p14="http://schemas.microsoft.com/office/powerpoint/2010/main" val="514331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98B6A9-825A-4D10-9A72-87D10EF06E6E}"/>
              </a:ext>
            </a:extLst>
          </p:cNvPr>
          <p:cNvSpPr>
            <a:spLocks noChangeArrowheads="1"/>
          </p:cNvSpPr>
          <p:nvPr/>
        </p:nvSpPr>
        <p:spPr bwMode="auto">
          <a:xfrm>
            <a:off x="533400" y="6096000"/>
            <a:ext cx="533400" cy="304800"/>
          </a:xfrm>
          <a:prstGeom prst="rect">
            <a:avLst/>
          </a:prstGeom>
          <a:noFill/>
          <a:ln>
            <a:noFill/>
          </a:ln>
        </p:spPr>
        <p:txBody>
          <a:bodyPr/>
          <a:lstStyle>
            <a:lvl1pPr marL="342900" indent="-342900" eaLnBrk="0" hangingPunct="0">
              <a:defRPr sz="2400" baseline="10000">
                <a:solidFill>
                  <a:schemeClr val="tx1"/>
                </a:solidFill>
                <a:latin typeface="Times New Roman" pitchFamily="18" charset="0"/>
                <a:cs typeface="Arial" charset="0"/>
              </a:defRPr>
            </a:lvl1pPr>
            <a:lvl2pPr marL="742950" indent="-285750" eaLnBrk="0" hangingPunct="0">
              <a:defRPr sz="2400" baseline="10000">
                <a:solidFill>
                  <a:schemeClr val="tx1"/>
                </a:solidFill>
                <a:latin typeface="Times New Roman" pitchFamily="18" charset="0"/>
                <a:cs typeface="Arial" charset="0"/>
              </a:defRPr>
            </a:lvl2pPr>
            <a:lvl3pPr marL="1143000" indent="-228600" eaLnBrk="0" hangingPunct="0">
              <a:defRPr sz="2400" baseline="10000">
                <a:solidFill>
                  <a:schemeClr val="tx1"/>
                </a:solidFill>
                <a:latin typeface="Times New Roman" pitchFamily="18" charset="0"/>
                <a:cs typeface="Arial" charset="0"/>
              </a:defRPr>
            </a:lvl3pPr>
            <a:lvl4pPr marL="1600200" indent="-228600" eaLnBrk="0" hangingPunct="0">
              <a:defRPr sz="2400" baseline="10000">
                <a:solidFill>
                  <a:schemeClr val="tx1"/>
                </a:solidFill>
                <a:latin typeface="Times New Roman" pitchFamily="18" charset="0"/>
                <a:cs typeface="Arial" charset="0"/>
              </a:defRPr>
            </a:lvl4pPr>
            <a:lvl5pPr marL="2057400" indent="-228600" eaLnBrk="0" hangingPunct="0">
              <a:defRPr sz="2400" baseline="10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aseline="10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aseline="10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aseline="10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aseline="10000">
                <a:solidFill>
                  <a:schemeClr val="tx1"/>
                </a:solidFill>
                <a:latin typeface="Times New Roman" pitchFamily="18" charset="0"/>
                <a:cs typeface="Arial" charset="0"/>
              </a:defRPr>
            </a:lvl9pPr>
          </a:lstStyle>
          <a:p>
            <a:pPr eaLnBrk="1" hangingPunct="1">
              <a:spcBef>
                <a:spcPct val="20000"/>
              </a:spcBef>
              <a:buClr>
                <a:srgbClr val="003366"/>
              </a:buClr>
              <a:buFontTx/>
              <a:buChar char="•"/>
              <a:defRPr/>
            </a:pPr>
            <a:endParaRPr lang="en-US" altLang="en-US" sz="4000" baseline="0">
              <a:solidFill>
                <a:srgbClr val="004182"/>
              </a:solidFill>
            </a:endParaRPr>
          </a:p>
        </p:txBody>
      </p:sp>
      <p:sp>
        <p:nvSpPr>
          <p:cNvPr id="6" name="Rectangle 6">
            <a:extLst>
              <a:ext uri="{FF2B5EF4-FFF2-40B4-BE49-F238E27FC236}">
                <a16:creationId xmlns:a16="http://schemas.microsoft.com/office/drawing/2014/main" id="{8A2B73BD-FA1E-4565-8969-2A0D53E78345}"/>
              </a:ext>
            </a:extLst>
          </p:cNvPr>
          <p:cNvSpPr>
            <a:spLocks noChangeArrowheads="1"/>
          </p:cNvSpPr>
          <p:nvPr userDrawn="1"/>
        </p:nvSpPr>
        <p:spPr bwMode="auto">
          <a:xfrm>
            <a:off x="533400" y="6096000"/>
            <a:ext cx="533400" cy="304800"/>
          </a:xfrm>
          <a:prstGeom prst="rect">
            <a:avLst/>
          </a:prstGeom>
          <a:noFill/>
          <a:ln>
            <a:noFill/>
          </a:ln>
        </p:spPr>
        <p:txBody>
          <a:bodyPr/>
          <a:lstStyle>
            <a:lvl1pPr marL="342900" indent="-342900" eaLnBrk="0" hangingPunct="0">
              <a:defRPr sz="2400" baseline="10000">
                <a:solidFill>
                  <a:schemeClr val="tx1"/>
                </a:solidFill>
                <a:latin typeface="Times New Roman" pitchFamily="18" charset="0"/>
                <a:cs typeface="Arial" charset="0"/>
              </a:defRPr>
            </a:lvl1pPr>
            <a:lvl2pPr marL="742950" indent="-285750" eaLnBrk="0" hangingPunct="0">
              <a:defRPr sz="2400" baseline="10000">
                <a:solidFill>
                  <a:schemeClr val="tx1"/>
                </a:solidFill>
                <a:latin typeface="Times New Roman" pitchFamily="18" charset="0"/>
                <a:cs typeface="Arial" charset="0"/>
              </a:defRPr>
            </a:lvl2pPr>
            <a:lvl3pPr marL="1143000" indent="-228600" eaLnBrk="0" hangingPunct="0">
              <a:defRPr sz="2400" baseline="10000">
                <a:solidFill>
                  <a:schemeClr val="tx1"/>
                </a:solidFill>
                <a:latin typeface="Times New Roman" pitchFamily="18" charset="0"/>
                <a:cs typeface="Arial" charset="0"/>
              </a:defRPr>
            </a:lvl3pPr>
            <a:lvl4pPr marL="1600200" indent="-228600" eaLnBrk="0" hangingPunct="0">
              <a:defRPr sz="2400" baseline="10000">
                <a:solidFill>
                  <a:schemeClr val="tx1"/>
                </a:solidFill>
                <a:latin typeface="Times New Roman" pitchFamily="18" charset="0"/>
                <a:cs typeface="Arial" charset="0"/>
              </a:defRPr>
            </a:lvl4pPr>
            <a:lvl5pPr marL="2057400" indent="-228600" eaLnBrk="0" hangingPunct="0">
              <a:defRPr sz="2400" baseline="10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aseline="10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aseline="10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aseline="10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aseline="10000">
                <a:solidFill>
                  <a:schemeClr val="tx1"/>
                </a:solidFill>
                <a:latin typeface="Times New Roman" pitchFamily="18" charset="0"/>
                <a:cs typeface="Arial" charset="0"/>
              </a:defRPr>
            </a:lvl9pPr>
          </a:lstStyle>
          <a:p>
            <a:pPr eaLnBrk="1" hangingPunct="1">
              <a:spcBef>
                <a:spcPct val="20000"/>
              </a:spcBef>
              <a:buClr>
                <a:srgbClr val="003366"/>
              </a:buClr>
              <a:buFontTx/>
              <a:buChar char="•"/>
              <a:defRPr/>
            </a:pPr>
            <a:endParaRPr lang="en-US" altLang="en-US" sz="4000" baseline="0">
              <a:solidFill>
                <a:srgbClr val="004182"/>
              </a:solidFill>
            </a:endParaRPr>
          </a:p>
        </p:txBody>
      </p:sp>
      <p:sp>
        <p:nvSpPr>
          <p:cNvPr id="7" name="Rectangle 6">
            <a:extLst>
              <a:ext uri="{FF2B5EF4-FFF2-40B4-BE49-F238E27FC236}">
                <a16:creationId xmlns:a16="http://schemas.microsoft.com/office/drawing/2014/main" id="{18230FF5-3AD9-4BB7-82C0-E651ABCC3188}"/>
              </a:ext>
            </a:extLst>
          </p:cNvPr>
          <p:cNvSpPr>
            <a:spLocks noChangeArrowheads="1"/>
          </p:cNvSpPr>
          <p:nvPr userDrawn="1"/>
        </p:nvSpPr>
        <p:spPr bwMode="auto">
          <a:xfrm>
            <a:off x="533400" y="6096000"/>
            <a:ext cx="533400" cy="304800"/>
          </a:xfrm>
          <a:prstGeom prst="rect">
            <a:avLst/>
          </a:prstGeom>
          <a:noFill/>
          <a:ln>
            <a:noFill/>
          </a:ln>
        </p:spPr>
        <p:txBody>
          <a:bodyPr/>
          <a:lstStyle>
            <a:lvl1pPr marL="342900" indent="-342900" eaLnBrk="0" hangingPunct="0">
              <a:defRPr sz="2400" baseline="10000">
                <a:solidFill>
                  <a:schemeClr val="tx1"/>
                </a:solidFill>
                <a:latin typeface="Times New Roman" pitchFamily="18" charset="0"/>
                <a:cs typeface="Arial" charset="0"/>
              </a:defRPr>
            </a:lvl1pPr>
            <a:lvl2pPr marL="742950" indent="-285750" eaLnBrk="0" hangingPunct="0">
              <a:defRPr sz="2400" baseline="10000">
                <a:solidFill>
                  <a:schemeClr val="tx1"/>
                </a:solidFill>
                <a:latin typeface="Times New Roman" pitchFamily="18" charset="0"/>
                <a:cs typeface="Arial" charset="0"/>
              </a:defRPr>
            </a:lvl2pPr>
            <a:lvl3pPr marL="1143000" indent="-228600" eaLnBrk="0" hangingPunct="0">
              <a:defRPr sz="2400" baseline="10000">
                <a:solidFill>
                  <a:schemeClr val="tx1"/>
                </a:solidFill>
                <a:latin typeface="Times New Roman" pitchFamily="18" charset="0"/>
                <a:cs typeface="Arial" charset="0"/>
              </a:defRPr>
            </a:lvl3pPr>
            <a:lvl4pPr marL="1600200" indent="-228600" eaLnBrk="0" hangingPunct="0">
              <a:defRPr sz="2400" baseline="10000">
                <a:solidFill>
                  <a:schemeClr val="tx1"/>
                </a:solidFill>
                <a:latin typeface="Times New Roman" pitchFamily="18" charset="0"/>
                <a:cs typeface="Arial" charset="0"/>
              </a:defRPr>
            </a:lvl4pPr>
            <a:lvl5pPr marL="2057400" indent="-228600" eaLnBrk="0" hangingPunct="0">
              <a:defRPr sz="2400" baseline="10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aseline="10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aseline="10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aseline="10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aseline="10000">
                <a:solidFill>
                  <a:schemeClr val="tx1"/>
                </a:solidFill>
                <a:latin typeface="Times New Roman" pitchFamily="18" charset="0"/>
                <a:cs typeface="Arial" charset="0"/>
              </a:defRPr>
            </a:lvl9pPr>
          </a:lstStyle>
          <a:p>
            <a:pPr eaLnBrk="1" hangingPunct="1">
              <a:spcBef>
                <a:spcPct val="20000"/>
              </a:spcBef>
              <a:buClr>
                <a:srgbClr val="003366"/>
              </a:buClr>
              <a:buFontTx/>
              <a:buChar char="•"/>
              <a:defRPr/>
            </a:pPr>
            <a:endParaRPr lang="en-US" altLang="en-US" sz="4000" baseline="0">
              <a:solidFill>
                <a:srgbClr val="004182"/>
              </a:solidFill>
            </a:endParaRPr>
          </a:p>
        </p:txBody>
      </p:sp>
      <p:pic>
        <p:nvPicPr>
          <p:cNvPr id="8" name="Picture 10">
            <a:extLst>
              <a:ext uri="{FF2B5EF4-FFF2-40B4-BE49-F238E27FC236}">
                <a16:creationId xmlns:a16="http://schemas.microsoft.com/office/drawing/2014/main" id="{E2320B28-571B-4986-896B-ED032CE84DB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5711825"/>
            <a:ext cx="14478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9" name="Picture 14">
            <a:extLst>
              <a:ext uri="{FF2B5EF4-FFF2-40B4-BE49-F238E27FC236}">
                <a16:creationId xmlns:a16="http://schemas.microsoft.com/office/drawing/2014/main" id="{E12F000D-8B71-476D-994E-8F455438376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286000" y="6096000"/>
            <a:ext cx="61722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381000" y="477838"/>
            <a:ext cx="8382000" cy="893762"/>
          </a:xfrm>
        </p:spPr>
        <p:txBody>
          <a:bodyPr/>
          <a:lstStyle>
            <a:lvl1pPr>
              <a:defRPr sz="5200" b="1" i="0" baseline="0">
                <a:latin typeface="Calibri" pitchFamily="34" charset="0"/>
              </a:defRPr>
            </a:lvl1pPr>
          </a:lstStyle>
          <a:p>
            <a:r>
              <a:rPr lang="en-US"/>
              <a:t>Click to edit Master title style</a:t>
            </a:r>
          </a:p>
        </p:txBody>
      </p:sp>
      <p:sp>
        <p:nvSpPr>
          <p:cNvPr id="3" name="Text Placeholder 2"/>
          <p:cNvSpPr>
            <a:spLocks noGrp="1"/>
          </p:cNvSpPr>
          <p:nvPr>
            <p:ph type="body" sz="half" idx="1"/>
          </p:nvPr>
        </p:nvSpPr>
        <p:spPr>
          <a:xfrm>
            <a:off x="685800" y="1600200"/>
            <a:ext cx="3810000" cy="4038600"/>
          </a:xfrm>
        </p:spPr>
        <p:txBody>
          <a:bodyPr/>
          <a:lstStyle>
            <a:lvl1pPr>
              <a:defRPr baseline="0">
                <a:latin typeface="Arial"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10000" cy="4038600"/>
          </a:xfrm>
        </p:spPr>
        <p:txBody>
          <a:bodyPr/>
          <a:lstStyle>
            <a:lvl1pPr>
              <a:defRPr baseline="0">
                <a:latin typeface="Arial"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0435292"/>
      </p:ext>
    </p:extLst>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8C8C751-0444-4B96-8B0C-DBDEC3EFEFA0}"/>
              </a:ext>
            </a:extLst>
          </p:cNvPr>
          <p:cNvSpPr>
            <a:spLocks noGrp="1"/>
          </p:cNvSpPr>
          <p:nvPr>
            <p:ph type="dt" sz="half" idx="10"/>
          </p:nvPr>
        </p:nvSpPr>
        <p:spPr/>
        <p:txBody>
          <a:bodyPr/>
          <a:lstStyle>
            <a:lvl1pPr>
              <a:defRPr/>
            </a:lvl1pPr>
          </a:lstStyle>
          <a:p>
            <a:pPr>
              <a:defRPr/>
            </a:pPr>
            <a:fld id="{47D8B7D1-432B-461D-92CA-5C5F2CDD131B}" type="datetimeFigureOut">
              <a:rPr lang="en-US"/>
              <a:pPr>
                <a:defRPr/>
              </a:pPr>
              <a:t>2/14/2023</a:t>
            </a:fld>
            <a:endParaRPr lang="en-US"/>
          </a:p>
        </p:txBody>
      </p:sp>
      <p:sp>
        <p:nvSpPr>
          <p:cNvPr id="6" name="Footer Placeholder 4">
            <a:extLst>
              <a:ext uri="{FF2B5EF4-FFF2-40B4-BE49-F238E27FC236}">
                <a16:creationId xmlns:a16="http://schemas.microsoft.com/office/drawing/2014/main" id="{92CF3163-4616-46E1-B257-DD0AA902A36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2AA4934-5383-41C2-9BA5-9578DE913B65}"/>
              </a:ext>
            </a:extLst>
          </p:cNvPr>
          <p:cNvSpPr>
            <a:spLocks noGrp="1"/>
          </p:cNvSpPr>
          <p:nvPr>
            <p:ph type="sldNum" sz="quarter" idx="12"/>
          </p:nvPr>
        </p:nvSpPr>
        <p:spPr/>
        <p:txBody>
          <a:bodyPr/>
          <a:lstStyle>
            <a:lvl1pPr>
              <a:defRPr/>
            </a:lvl1pPr>
          </a:lstStyle>
          <a:p>
            <a:pPr>
              <a:defRPr/>
            </a:pPr>
            <a:fld id="{B5D01851-CA5A-41F8-915C-2A831A529081}" type="slidenum">
              <a:rPr lang="en-US" altLang="en-US"/>
              <a:pPr>
                <a:defRPr/>
              </a:pPr>
              <a:t>‹#›</a:t>
            </a:fld>
            <a:endParaRPr lang="en-US" altLang="en-US"/>
          </a:p>
        </p:txBody>
      </p:sp>
    </p:spTree>
    <p:extLst>
      <p:ext uri="{BB962C8B-B14F-4D97-AF65-F5344CB8AC3E}">
        <p14:creationId xmlns:p14="http://schemas.microsoft.com/office/powerpoint/2010/main" val="5174676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FE46A0-C73E-4E0A-A259-CE7B17124BD7}"/>
              </a:ext>
            </a:extLst>
          </p:cNvPr>
          <p:cNvSpPr>
            <a:spLocks noGrp="1"/>
          </p:cNvSpPr>
          <p:nvPr>
            <p:ph type="dt" sz="half" idx="10"/>
          </p:nvPr>
        </p:nvSpPr>
        <p:spPr/>
        <p:txBody>
          <a:bodyPr/>
          <a:lstStyle>
            <a:lvl1pPr>
              <a:defRPr/>
            </a:lvl1pPr>
          </a:lstStyle>
          <a:p>
            <a:pPr>
              <a:defRPr/>
            </a:pPr>
            <a:fld id="{47D8B7D1-432B-461D-92CA-5C5F2CDD131B}" type="datetimeFigureOut">
              <a:rPr lang="en-US"/>
              <a:pPr>
                <a:defRPr/>
              </a:pPr>
              <a:t>2/14/2023</a:t>
            </a:fld>
            <a:endParaRPr lang="en-US"/>
          </a:p>
        </p:txBody>
      </p:sp>
      <p:sp>
        <p:nvSpPr>
          <p:cNvPr id="5" name="Footer Placeholder 4">
            <a:extLst>
              <a:ext uri="{FF2B5EF4-FFF2-40B4-BE49-F238E27FC236}">
                <a16:creationId xmlns:a16="http://schemas.microsoft.com/office/drawing/2014/main" id="{39B2211D-82FB-4007-8682-DB76FB2579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9EEE45-D0D4-4DC4-AE3A-6C851E9E1E57}"/>
              </a:ext>
            </a:extLst>
          </p:cNvPr>
          <p:cNvSpPr>
            <a:spLocks noGrp="1"/>
          </p:cNvSpPr>
          <p:nvPr>
            <p:ph type="sldNum" sz="quarter" idx="12"/>
          </p:nvPr>
        </p:nvSpPr>
        <p:spPr/>
        <p:txBody>
          <a:bodyPr/>
          <a:lstStyle>
            <a:lvl1pPr>
              <a:defRPr/>
            </a:lvl1pPr>
          </a:lstStyle>
          <a:p>
            <a:pPr>
              <a:defRPr/>
            </a:pPr>
            <a:fld id="{02F1E38D-6531-468D-BEA4-B9EB4D549565}" type="slidenum">
              <a:rPr lang="en-US" altLang="en-US"/>
              <a:pPr>
                <a:defRPr/>
              </a:pPr>
              <a:t>‹#›</a:t>
            </a:fld>
            <a:endParaRPr lang="en-US" altLang="en-US"/>
          </a:p>
        </p:txBody>
      </p:sp>
    </p:spTree>
    <p:extLst>
      <p:ext uri="{BB962C8B-B14F-4D97-AF65-F5344CB8AC3E}">
        <p14:creationId xmlns:p14="http://schemas.microsoft.com/office/powerpoint/2010/main" val="238029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22C5E-AF67-4422-9131-4D04406EADB1}"/>
              </a:ext>
            </a:extLst>
          </p:cNvPr>
          <p:cNvSpPr>
            <a:spLocks noGrp="1"/>
          </p:cNvSpPr>
          <p:nvPr>
            <p:ph type="dt" sz="half" idx="10"/>
          </p:nvPr>
        </p:nvSpPr>
        <p:spPr/>
        <p:txBody>
          <a:bodyPr/>
          <a:lstStyle>
            <a:lvl1pPr>
              <a:defRPr/>
            </a:lvl1pPr>
          </a:lstStyle>
          <a:p>
            <a:pPr>
              <a:defRPr/>
            </a:pPr>
            <a:fld id="{47D8B7D1-432B-461D-92CA-5C5F2CDD131B}" type="datetimeFigureOut">
              <a:rPr lang="en-US"/>
              <a:pPr>
                <a:defRPr/>
              </a:pPr>
              <a:t>2/14/2023</a:t>
            </a:fld>
            <a:endParaRPr lang="en-US"/>
          </a:p>
        </p:txBody>
      </p:sp>
      <p:sp>
        <p:nvSpPr>
          <p:cNvPr id="5" name="Footer Placeholder 4">
            <a:extLst>
              <a:ext uri="{FF2B5EF4-FFF2-40B4-BE49-F238E27FC236}">
                <a16:creationId xmlns:a16="http://schemas.microsoft.com/office/drawing/2014/main" id="{E7DF1CC7-D300-4CBA-812E-78CFF28849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4AC112-F8BA-45E0-9396-2C2CCB4475E4}"/>
              </a:ext>
            </a:extLst>
          </p:cNvPr>
          <p:cNvSpPr>
            <a:spLocks noGrp="1"/>
          </p:cNvSpPr>
          <p:nvPr>
            <p:ph type="sldNum" sz="quarter" idx="12"/>
          </p:nvPr>
        </p:nvSpPr>
        <p:spPr/>
        <p:txBody>
          <a:bodyPr/>
          <a:lstStyle>
            <a:lvl1pPr>
              <a:defRPr/>
            </a:lvl1pPr>
          </a:lstStyle>
          <a:p>
            <a:pPr>
              <a:defRPr/>
            </a:pPr>
            <a:fld id="{70CF03CC-D484-40E3-8DDB-8F0303AFBB08}" type="slidenum">
              <a:rPr lang="en-US" altLang="en-US"/>
              <a:pPr>
                <a:defRPr/>
              </a:pPr>
              <a:t>‹#›</a:t>
            </a:fld>
            <a:endParaRPr lang="en-US" altLang="en-US"/>
          </a:p>
        </p:txBody>
      </p:sp>
    </p:spTree>
    <p:extLst>
      <p:ext uri="{BB962C8B-B14F-4D97-AF65-F5344CB8AC3E}">
        <p14:creationId xmlns:p14="http://schemas.microsoft.com/office/powerpoint/2010/main" val="3569251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3793" y="1124712"/>
            <a:ext cx="3008042" cy="1357081"/>
          </a:xfrm>
        </p:spPr>
        <p:txBody>
          <a:bodyPr>
            <a:noAutofit/>
          </a:bodyPr>
          <a:lstStyle>
            <a:lvl1pPr algn="l">
              <a:defRPr sz="3600" cap="all">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4CC70B6-109C-4FBA-A556-80CDE6C018B0}"/>
              </a:ext>
            </a:extLst>
          </p:cNvPr>
          <p:cNvSpPr>
            <a:spLocks noGrp="1"/>
          </p:cNvSpPr>
          <p:nvPr>
            <p:ph type="dt" sz="half" idx="10"/>
          </p:nvPr>
        </p:nvSpPr>
        <p:spPr/>
        <p:txBody>
          <a:bodyPr/>
          <a:lstStyle>
            <a:lvl1pPr defTabSz="914400">
              <a:defRPr baseline="10000">
                <a:solidFill>
                  <a:prstClr val="white"/>
                </a:solidFill>
                <a:cs typeface="Arial" charset="0"/>
              </a:defRPr>
            </a:lvl1pPr>
          </a:lstStyle>
          <a:p>
            <a:pPr>
              <a:defRPr/>
            </a:pPr>
            <a:fld id="{60B328D4-BF81-495C-9325-6C71445C799A}" type="datetime1">
              <a:rPr lang="en-US"/>
              <a:pPr>
                <a:defRPr/>
              </a:pPr>
              <a:t>2/14/2023</a:t>
            </a:fld>
            <a:endParaRPr lang="en-US"/>
          </a:p>
        </p:txBody>
      </p:sp>
      <p:sp>
        <p:nvSpPr>
          <p:cNvPr id="4" name="Footer Placeholder 3">
            <a:extLst>
              <a:ext uri="{FF2B5EF4-FFF2-40B4-BE49-F238E27FC236}">
                <a16:creationId xmlns:a16="http://schemas.microsoft.com/office/drawing/2014/main" id="{012AB9E4-84CE-41AD-AEB0-B21B627AADBD}"/>
              </a:ext>
            </a:extLst>
          </p:cNvPr>
          <p:cNvSpPr>
            <a:spLocks noGrp="1"/>
          </p:cNvSpPr>
          <p:nvPr>
            <p:ph type="ftr" sz="quarter" idx="11"/>
          </p:nvPr>
        </p:nvSpPr>
        <p:spPr/>
        <p:txBody>
          <a:bodyPr/>
          <a:lstStyle>
            <a:lvl1pPr defTabSz="914400">
              <a:defRPr baseline="10000">
                <a:solidFill>
                  <a:prstClr val="white"/>
                </a:solidFill>
                <a:cs typeface="Arial" charset="0"/>
              </a:defRPr>
            </a:lvl1pPr>
          </a:lstStyle>
          <a:p>
            <a:pPr>
              <a:defRPr/>
            </a:pPr>
            <a:r>
              <a:rPr lang="en-US"/>
              <a:t>Confidential – Not for Distribution</a:t>
            </a:r>
          </a:p>
        </p:txBody>
      </p:sp>
      <p:sp>
        <p:nvSpPr>
          <p:cNvPr id="5" name="Slide Number Placeholder 4">
            <a:extLst>
              <a:ext uri="{FF2B5EF4-FFF2-40B4-BE49-F238E27FC236}">
                <a16:creationId xmlns:a16="http://schemas.microsoft.com/office/drawing/2014/main" id="{35617503-5CA8-4E6F-BE05-7B3072378B1E}"/>
              </a:ext>
            </a:extLst>
          </p:cNvPr>
          <p:cNvSpPr>
            <a:spLocks noGrp="1"/>
          </p:cNvSpPr>
          <p:nvPr>
            <p:ph type="sldNum" sz="quarter" idx="12"/>
          </p:nvPr>
        </p:nvSpPr>
        <p:spPr/>
        <p:txBody>
          <a:bodyPr/>
          <a:lstStyle>
            <a:lvl1pPr defTabSz="914400">
              <a:defRPr baseline="10000" smtClean="0">
                <a:solidFill>
                  <a:srgbClr val="FFFFFF"/>
                </a:solidFill>
              </a:defRPr>
            </a:lvl1pPr>
          </a:lstStyle>
          <a:p>
            <a:pPr>
              <a:defRPr/>
            </a:pPr>
            <a:fld id="{0610EDCA-4019-4940-8F47-79D5A4904CA6}" type="slidenum">
              <a:rPr lang="en-US" altLang="en-US"/>
              <a:pPr>
                <a:defRPr/>
              </a:pPr>
              <a:t>‹#›</a:t>
            </a:fld>
            <a:endParaRPr lang="en-US" altLang="en-US"/>
          </a:p>
        </p:txBody>
      </p:sp>
    </p:spTree>
    <p:extLst>
      <p:ext uri="{BB962C8B-B14F-4D97-AF65-F5344CB8AC3E}">
        <p14:creationId xmlns:p14="http://schemas.microsoft.com/office/powerpoint/2010/main" val="1998614450"/>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E98C"/>
                </a:solidFill>
              </a:defRPr>
            </a:lvl1pPr>
          </a:lstStyle>
          <a:p>
            <a:r>
              <a:rPr lang="en-US"/>
              <a:t>Click to edit Master title style</a:t>
            </a:r>
          </a:p>
        </p:txBody>
      </p:sp>
      <p:sp>
        <p:nvSpPr>
          <p:cNvPr id="3" name="Subtitle 2"/>
          <p:cNvSpPr>
            <a:spLocks noGrp="1"/>
          </p:cNvSpPr>
          <p:nvPr>
            <p:ph type="subTitle" idx="1"/>
          </p:nvPr>
        </p:nvSpPr>
        <p:spPr>
          <a:xfrm>
            <a:off x="1371600" y="4136064"/>
            <a:ext cx="6400800" cy="1502735"/>
          </a:xfrm>
        </p:spPr>
        <p:txBody>
          <a:bodyPr/>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945693665"/>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BA958A2-3B56-4B9F-9448-19727752E4F3}"/>
              </a:ext>
            </a:extLst>
          </p:cNvPr>
          <p:cNvGrpSpPr>
            <a:grpSpLocks/>
          </p:cNvGrpSpPr>
          <p:nvPr userDrawn="1"/>
        </p:nvGrpSpPr>
        <p:grpSpPr bwMode="auto">
          <a:xfrm>
            <a:off x="0" y="0"/>
            <a:ext cx="9144000" cy="6573838"/>
            <a:chOff x="0" y="-1"/>
            <a:chExt cx="9144000" cy="6574221"/>
          </a:xfrm>
        </p:grpSpPr>
        <p:sp>
          <p:nvSpPr>
            <p:cNvPr id="5" name="Rectangle 4">
              <a:extLst>
                <a:ext uri="{FF2B5EF4-FFF2-40B4-BE49-F238E27FC236}">
                  <a16:creationId xmlns:a16="http://schemas.microsoft.com/office/drawing/2014/main" id="{6C3B94CF-ADBA-4A62-8ACC-5A97BBF058ED}"/>
                </a:ext>
              </a:extLst>
            </p:cNvPr>
            <p:cNvSpPr/>
            <p:nvPr userDrawn="1"/>
          </p:nvSpPr>
          <p:spPr>
            <a:xfrm>
              <a:off x="0" y="1174817"/>
              <a:ext cx="9144000" cy="539940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6" name="Rectangle 5">
              <a:extLst>
                <a:ext uri="{FF2B5EF4-FFF2-40B4-BE49-F238E27FC236}">
                  <a16:creationId xmlns:a16="http://schemas.microsoft.com/office/drawing/2014/main" id="{3E8EDFA5-B2ED-4907-A3DD-5330054407FA}"/>
                </a:ext>
              </a:extLst>
            </p:cNvPr>
            <p:cNvSpPr/>
            <p:nvPr/>
          </p:nvSpPr>
          <p:spPr>
            <a:xfrm>
              <a:off x="0" y="-1"/>
              <a:ext cx="9144000" cy="1362154"/>
            </a:xfrm>
            <a:prstGeom prst="rect">
              <a:avLst/>
            </a:prstGeom>
            <a:solidFill>
              <a:srgbClr val="FFE98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idx="1"/>
          </p:nvPr>
        </p:nvSpPr>
        <p:spPr>
          <a:xfrm>
            <a:off x="457200" y="1509822"/>
            <a:ext cx="8229600" cy="4922875"/>
          </a:xfrm>
        </p:spPr>
        <p:txBody>
          <a:bodyPr>
            <a:normAutofit/>
          </a:bodyPr>
          <a:lstStyle>
            <a:lvl1pPr marL="347472">
              <a:spcBef>
                <a:spcPts val="800"/>
              </a:spcBef>
              <a:spcAft>
                <a:spcPts val="600"/>
              </a:spcAft>
              <a:defRPr sz="3200">
                <a:latin typeface="Calibri"/>
                <a:cs typeface="Calibri"/>
              </a:defRPr>
            </a:lvl1pPr>
            <a:lvl2pPr>
              <a:spcBef>
                <a:spcPts val="0"/>
              </a:spcBef>
              <a:spcAft>
                <a:spcPts val="600"/>
              </a:spcAft>
              <a:defRPr sz="2800">
                <a:latin typeface="Calibri"/>
                <a:cs typeface="Calibri"/>
              </a:defRPr>
            </a:lvl2pPr>
            <a:lvl3pPr>
              <a:spcBef>
                <a:spcPts val="0"/>
              </a:spcBef>
              <a:spcAft>
                <a:spcPts val="600"/>
              </a:spcAft>
              <a:defRPr sz="2400">
                <a:latin typeface="Calibri"/>
                <a:cs typeface="Calibri"/>
              </a:defRPr>
            </a:lvl3pPr>
            <a:lvl4pPr>
              <a:spcBef>
                <a:spcPts val="0"/>
              </a:spcBef>
              <a:spcAft>
                <a:spcPts val="600"/>
              </a:spcAft>
              <a:defRPr sz="2000">
                <a:latin typeface="Calibri"/>
                <a:cs typeface="Calibri"/>
              </a:defRPr>
            </a:lvl4pPr>
            <a:lvl5pPr>
              <a:spcBef>
                <a:spcPts val="0"/>
              </a:spcBef>
              <a:spcAft>
                <a:spcPts val="600"/>
              </a:spcAft>
              <a:defRPr sz="200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762799"/>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1B4872-120B-42DE-8157-85A6A02A2186}"/>
              </a:ext>
            </a:extLst>
          </p:cNvPr>
          <p:cNvSpPr>
            <a:spLocks noGrp="1"/>
          </p:cNvSpPr>
          <p:nvPr>
            <p:ph type="dt" sz="half" idx="10"/>
          </p:nvPr>
        </p:nvSpPr>
        <p:spPr/>
        <p:txBody>
          <a:bodyPr/>
          <a:lstStyle>
            <a:lvl1pPr defTabSz="914400">
              <a:defRPr baseline="10000">
                <a:cs typeface="Arial" charset="0"/>
              </a:defRPr>
            </a:lvl1pPr>
          </a:lstStyle>
          <a:p>
            <a:pPr>
              <a:defRPr/>
            </a:pPr>
            <a:fld id="{EC6D6592-C02D-4326-95C9-8AB2F4FCE2A5}" type="datetime1">
              <a:rPr lang="en-US"/>
              <a:pPr>
                <a:defRPr/>
              </a:pPr>
              <a:t>2/14/2023</a:t>
            </a:fld>
            <a:endParaRPr lang="en-US"/>
          </a:p>
        </p:txBody>
      </p:sp>
      <p:sp>
        <p:nvSpPr>
          <p:cNvPr id="5" name="Footer Placeholder 4">
            <a:extLst>
              <a:ext uri="{FF2B5EF4-FFF2-40B4-BE49-F238E27FC236}">
                <a16:creationId xmlns:a16="http://schemas.microsoft.com/office/drawing/2014/main" id="{4CBA97E3-5FFE-476D-B9EF-62390095BC99}"/>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96F1F3AC-1721-46E8-A0EE-0DFCF24A2FA3}"/>
              </a:ext>
            </a:extLst>
          </p:cNvPr>
          <p:cNvSpPr>
            <a:spLocks noGrp="1"/>
          </p:cNvSpPr>
          <p:nvPr>
            <p:ph type="sldNum" sz="quarter" idx="12"/>
          </p:nvPr>
        </p:nvSpPr>
        <p:spPr/>
        <p:txBody>
          <a:bodyPr/>
          <a:lstStyle>
            <a:lvl1pPr defTabSz="914400">
              <a:defRPr baseline="10000" smtClean="0"/>
            </a:lvl1pPr>
          </a:lstStyle>
          <a:p>
            <a:pPr>
              <a:defRPr/>
            </a:pPr>
            <a:fld id="{9790F81B-373F-4C76-9862-073C6E0A86C4}" type="slidenum">
              <a:rPr lang="en-US" altLang="en-US"/>
              <a:pPr>
                <a:defRPr/>
              </a:pPr>
              <a:t>‹#›</a:t>
            </a:fld>
            <a:endParaRPr lang="en-US" altLang="en-US"/>
          </a:p>
        </p:txBody>
      </p:sp>
    </p:spTree>
    <p:extLst>
      <p:ext uri="{BB962C8B-B14F-4D97-AF65-F5344CB8AC3E}">
        <p14:creationId xmlns:p14="http://schemas.microsoft.com/office/powerpoint/2010/main" val="448715023"/>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934E9CA2-7754-443C-B2CA-D5F27043DA37}"/>
              </a:ext>
            </a:extLst>
          </p:cNvPr>
          <p:cNvGrpSpPr>
            <a:grpSpLocks/>
          </p:cNvGrpSpPr>
          <p:nvPr userDrawn="1"/>
        </p:nvGrpSpPr>
        <p:grpSpPr bwMode="auto">
          <a:xfrm>
            <a:off x="-11113" y="-20638"/>
            <a:ext cx="9155113" cy="6637338"/>
            <a:chOff x="-10633" y="-63804"/>
            <a:chExt cx="9154633" cy="6638024"/>
          </a:xfrm>
        </p:grpSpPr>
        <p:sp>
          <p:nvSpPr>
            <p:cNvPr id="6" name="Rectangle 5">
              <a:extLst>
                <a:ext uri="{FF2B5EF4-FFF2-40B4-BE49-F238E27FC236}">
                  <a16:creationId xmlns:a16="http://schemas.microsoft.com/office/drawing/2014/main" id="{C4616564-D233-417B-B766-C7B1694F9583}"/>
                </a:ext>
              </a:extLst>
            </p:cNvPr>
            <p:cNvSpPr/>
            <p:nvPr/>
          </p:nvSpPr>
          <p:spPr>
            <a:xfrm>
              <a:off x="479" y="1174575"/>
              <a:ext cx="9143521" cy="539964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7" name="Rectangle 6">
              <a:extLst>
                <a:ext uri="{FF2B5EF4-FFF2-40B4-BE49-F238E27FC236}">
                  <a16:creationId xmlns:a16="http://schemas.microsoft.com/office/drawing/2014/main" id="{11CC2D07-D05D-4475-BA4B-9FCAC974F215}"/>
                </a:ext>
              </a:extLst>
            </p:cNvPr>
            <p:cNvSpPr/>
            <p:nvPr/>
          </p:nvSpPr>
          <p:spPr>
            <a:xfrm>
              <a:off x="-10633" y="-63804"/>
              <a:ext cx="9154633" cy="1308236"/>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sz="half" idx="1"/>
          </p:nvPr>
        </p:nvSpPr>
        <p:spPr>
          <a:xfrm>
            <a:off x="457200" y="1443318"/>
            <a:ext cx="4038600" cy="4894729"/>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21624" y="1307804"/>
            <a:ext cx="4222376" cy="5266033"/>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4CD7D739-52E6-4372-B71E-9B9C3EE68329}"/>
              </a:ext>
            </a:extLst>
          </p:cNvPr>
          <p:cNvSpPr>
            <a:spLocks noGrp="1"/>
          </p:cNvSpPr>
          <p:nvPr>
            <p:ph type="dt" sz="half" idx="10"/>
          </p:nvPr>
        </p:nvSpPr>
        <p:spPr>
          <a:xfrm>
            <a:off x="457200" y="6518275"/>
            <a:ext cx="2133600" cy="365125"/>
          </a:xfrm>
        </p:spPr>
        <p:txBody>
          <a:bodyPr/>
          <a:lstStyle>
            <a:lvl1pPr defTabSz="914400">
              <a:defRPr baseline="10000">
                <a:cs typeface="Arial" charset="0"/>
              </a:defRPr>
            </a:lvl1pPr>
          </a:lstStyle>
          <a:p>
            <a:pPr>
              <a:defRPr/>
            </a:pPr>
            <a:fld id="{A56006CB-746D-49F1-9A31-8BF7F3785933}" type="datetime1">
              <a:rPr lang="en-US"/>
              <a:pPr>
                <a:defRPr/>
              </a:pPr>
              <a:t>2/14/2023</a:t>
            </a:fld>
            <a:endParaRPr lang="en-US"/>
          </a:p>
        </p:txBody>
      </p:sp>
      <p:sp>
        <p:nvSpPr>
          <p:cNvPr id="9" name="Footer Placeholder 5">
            <a:extLst>
              <a:ext uri="{FF2B5EF4-FFF2-40B4-BE49-F238E27FC236}">
                <a16:creationId xmlns:a16="http://schemas.microsoft.com/office/drawing/2014/main" id="{613FC86C-10EE-4A86-96FC-2748D9C805F7}"/>
              </a:ext>
            </a:extLst>
          </p:cNvPr>
          <p:cNvSpPr>
            <a:spLocks noGrp="1"/>
          </p:cNvSpPr>
          <p:nvPr>
            <p:ph type="ftr" sz="quarter" idx="11"/>
          </p:nvPr>
        </p:nvSpPr>
        <p:spPr>
          <a:xfrm>
            <a:off x="6248400" y="6251575"/>
            <a:ext cx="2895600" cy="365125"/>
          </a:xfrm>
        </p:spPr>
        <p:txBody>
          <a:bodyPr/>
          <a:lstStyle>
            <a:lvl1pPr defTabSz="914400">
              <a:defRPr b="1" baseline="10000">
                <a:solidFill>
                  <a:srgbClr val="C00000"/>
                </a:solidFill>
                <a:cs typeface="Arial" charset="0"/>
              </a:defRPr>
            </a:lvl1pPr>
          </a:lstStyle>
          <a:p>
            <a:pPr>
              <a:defRPr/>
            </a:pPr>
            <a:r>
              <a:rPr lang="en-US"/>
              <a:t>Confidential – Not for Distribution</a:t>
            </a:r>
          </a:p>
        </p:txBody>
      </p:sp>
    </p:spTree>
    <p:extLst>
      <p:ext uri="{BB962C8B-B14F-4D97-AF65-F5344CB8AC3E}">
        <p14:creationId xmlns:p14="http://schemas.microsoft.com/office/powerpoint/2010/main" val="2796365983"/>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75FBFB-5D39-40A5-88FC-C7A847E48451}"/>
              </a:ext>
            </a:extLst>
          </p:cNvPr>
          <p:cNvGrpSpPr>
            <a:grpSpLocks/>
          </p:cNvGrpSpPr>
          <p:nvPr userDrawn="1"/>
        </p:nvGrpSpPr>
        <p:grpSpPr bwMode="auto">
          <a:xfrm>
            <a:off x="0" y="0"/>
            <a:ext cx="9144000" cy="6573838"/>
            <a:chOff x="0" y="0"/>
            <a:chExt cx="9144000" cy="6574220"/>
          </a:xfrm>
        </p:grpSpPr>
        <p:sp>
          <p:nvSpPr>
            <p:cNvPr id="8" name="Rectangle 7">
              <a:extLst>
                <a:ext uri="{FF2B5EF4-FFF2-40B4-BE49-F238E27FC236}">
                  <a16:creationId xmlns:a16="http://schemas.microsoft.com/office/drawing/2014/main" id="{E3F29326-CF91-4309-9B63-D6576753BC50}"/>
                </a:ext>
              </a:extLst>
            </p:cNvPr>
            <p:cNvSpPr/>
            <p:nvPr/>
          </p:nvSpPr>
          <p:spPr>
            <a:xfrm>
              <a:off x="0" y="0"/>
              <a:ext cx="9144000" cy="1174818"/>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9" name="Rectangle 8">
              <a:extLst>
                <a:ext uri="{FF2B5EF4-FFF2-40B4-BE49-F238E27FC236}">
                  <a16:creationId xmlns:a16="http://schemas.microsoft.com/office/drawing/2014/main" id="{B18E6D3B-769A-451B-A582-5D52A6B7BB5E}"/>
                </a:ext>
              </a:extLst>
            </p:cNvPr>
            <p:cNvSpPr/>
            <p:nvPr/>
          </p:nvSpPr>
          <p:spPr>
            <a:xfrm>
              <a:off x="0" y="1174818"/>
              <a:ext cx="9144000" cy="539940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n-lt"/>
              </a:defRPr>
            </a:lvl1pPr>
            <a:lvl2pPr>
              <a:spcBef>
                <a:spcPts val="0"/>
              </a:spcBef>
              <a:spcAft>
                <a:spcPts val="600"/>
              </a:spcAft>
              <a:defRPr sz="2000">
                <a:latin typeface="+mn-lt"/>
              </a:defRPr>
            </a:lvl2pPr>
            <a:lvl3pPr>
              <a:spcBef>
                <a:spcPts val="0"/>
              </a:spcBef>
              <a:spcAft>
                <a:spcPts val="600"/>
              </a:spcAft>
              <a:defRPr sz="1800">
                <a:latin typeface="+mn-lt"/>
              </a:defRPr>
            </a:lvl3pPr>
            <a:lvl4pPr>
              <a:spcBef>
                <a:spcPts val="0"/>
              </a:spcBef>
              <a:spcAft>
                <a:spcPts val="600"/>
              </a:spcAft>
              <a:defRPr sz="1600">
                <a:latin typeface="+mn-lt"/>
              </a:defRPr>
            </a:lvl4pPr>
            <a:lvl5pPr>
              <a:spcBef>
                <a:spcPts val="0"/>
              </a:spcBef>
              <a:spcAft>
                <a:spcPts val="600"/>
              </a:spcAft>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spcBef>
                <a:spcPts val="0"/>
              </a:spcBef>
              <a:spcAft>
                <a:spcPts val="600"/>
              </a:spcAft>
              <a:defRPr sz="2000"/>
            </a:lvl2pPr>
            <a:lvl3pPr>
              <a:spcBef>
                <a:spcPts val="0"/>
              </a:spcBef>
              <a:spcAft>
                <a:spcPts val="600"/>
              </a:spcAft>
              <a:defRPr sz="1800"/>
            </a:lvl3pPr>
            <a:lvl4pPr>
              <a:spcBef>
                <a:spcPts val="0"/>
              </a:spcBef>
              <a:spcAft>
                <a:spcPts val="600"/>
              </a:spcAft>
              <a:defRPr sz="1600"/>
            </a:lvl4pPr>
            <a:lvl5pPr>
              <a:spcBef>
                <a:spcPts val="0"/>
              </a:spcBef>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3CDC7EF1-275F-4D40-A7B7-420AA92B2584}"/>
              </a:ext>
            </a:extLst>
          </p:cNvPr>
          <p:cNvSpPr>
            <a:spLocks noGrp="1"/>
          </p:cNvSpPr>
          <p:nvPr>
            <p:ph type="dt" sz="half" idx="10"/>
          </p:nvPr>
        </p:nvSpPr>
        <p:spPr/>
        <p:txBody>
          <a:bodyPr/>
          <a:lstStyle>
            <a:lvl1pPr defTabSz="914400">
              <a:defRPr baseline="10000">
                <a:cs typeface="Arial" charset="0"/>
              </a:defRPr>
            </a:lvl1pPr>
          </a:lstStyle>
          <a:p>
            <a:pPr>
              <a:defRPr/>
            </a:pPr>
            <a:fld id="{8CD9EE08-A159-4D39-89AF-8CA9730458AD}" type="datetime1">
              <a:rPr lang="en-US"/>
              <a:pPr>
                <a:defRPr/>
              </a:pPr>
              <a:t>2/14/2023</a:t>
            </a:fld>
            <a:endParaRPr lang="en-US"/>
          </a:p>
        </p:txBody>
      </p:sp>
      <p:sp>
        <p:nvSpPr>
          <p:cNvPr id="11" name="Footer Placeholder 7">
            <a:extLst>
              <a:ext uri="{FF2B5EF4-FFF2-40B4-BE49-F238E27FC236}">
                <a16:creationId xmlns:a16="http://schemas.microsoft.com/office/drawing/2014/main" id="{FDFA8952-19F4-4FDD-ADF5-8E58BADD7FE2}"/>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12" name="Slide Number Placeholder 8">
            <a:extLst>
              <a:ext uri="{FF2B5EF4-FFF2-40B4-BE49-F238E27FC236}">
                <a16:creationId xmlns:a16="http://schemas.microsoft.com/office/drawing/2014/main" id="{D6F7BF8C-03DB-4E13-AA56-620F3F1666F1}"/>
              </a:ext>
            </a:extLst>
          </p:cNvPr>
          <p:cNvSpPr>
            <a:spLocks noGrp="1"/>
          </p:cNvSpPr>
          <p:nvPr>
            <p:ph type="sldNum" sz="quarter" idx="12"/>
          </p:nvPr>
        </p:nvSpPr>
        <p:spPr/>
        <p:txBody>
          <a:bodyPr/>
          <a:lstStyle>
            <a:lvl1pPr defTabSz="914400">
              <a:defRPr baseline="10000" smtClean="0"/>
            </a:lvl1pPr>
          </a:lstStyle>
          <a:p>
            <a:pPr>
              <a:defRPr/>
            </a:pPr>
            <a:fld id="{2F00B61C-59C9-40BB-88BB-C843D4234FAE}" type="slidenum">
              <a:rPr lang="en-US" altLang="en-US"/>
              <a:pPr>
                <a:defRPr/>
              </a:pPr>
              <a:t>‹#›</a:t>
            </a:fld>
            <a:endParaRPr lang="en-US" altLang="en-US"/>
          </a:p>
        </p:txBody>
      </p:sp>
    </p:spTree>
    <p:extLst>
      <p:ext uri="{BB962C8B-B14F-4D97-AF65-F5344CB8AC3E}">
        <p14:creationId xmlns:p14="http://schemas.microsoft.com/office/powerpoint/2010/main" val="4147173751"/>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ABD8EC-8DE4-468B-8806-3A5CD790EAE2}"/>
              </a:ext>
            </a:extLst>
          </p:cNvPr>
          <p:cNvSpPr>
            <a:spLocks noGrp="1"/>
          </p:cNvSpPr>
          <p:nvPr>
            <p:ph type="dt" sz="half" idx="10"/>
          </p:nvPr>
        </p:nvSpPr>
        <p:spPr/>
        <p:txBody>
          <a:bodyPr/>
          <a:lstStyle>
            <a:lvl1pPr defTabSz="914400">
              <a:defRPr baseline="10000">
                <a:cs typeface="Arial" charset="0"/>
              </a:defRPr>
            </a:lvl1pPr>
          </a:lstStyle>
          <a:p>
            <a:pPr>
              <a:defRPr/>
            </a:pPr>
            <a:fld id="{8BD55C61-20DD-4E1E-8EF2-2C65A640DBE2}" type="datetime1">
              <a:rPr lang="en-US"/>
              <a:pPr>
                <a:defRPr/>
              </a:pPr>
              <a:t>2/14/2023</a:t>
            </a:fld>
            <a:endParaRPr lang="en-US"/>
          </a:p>
        </p:txBody>
      </p:sp>
      <p:sp>
        <p:nvSpPr>
          <p:cNvPr id="3" name="Footer Placeholder 4">
            <a:extLst>
              <a:ext uri="{FF2B5EF4-FFF2-40B4-BE49-F238E27FC236}">
                <a16:creationId xmlns:a16="http://schemas.microsoft.com/office/drawing/2014/main" id="{6BF7B19F-03A2-4C91-BDDB-D34580E7F4F0}"/>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4" name="Slide Number Placeholder 5">
            <a:extLst>
              <a:ext uri="{FF2B5EF4-FFF2-40B4-BE49-F238E27FC236}">
                <a16:creationId xmlns:a16="http://schemas.microsoft.com/office/drawing/2014/main" id="{43C63E78-5951-4AA6-83B2-ED834AD71320}"/>
              </a:ext>
            </a:extLst>
          </p:cNvPr>
          <p:cNvSpPr>
            <a:spLocks noGrp="1"/>
          </p:cNvSpPr>
          <p:nvPr>
            <p:ph type="sldNum" sz="quarter" idx="12"/>
          </p:nvPr>
        </p:nvSpPr>
        <p:spPr/>
        <p:txBody>
          <a:bodyPr/>
          <a:lstStyle>
            <a:lvl1pPr defTabSz="914400">
              <a:defRPr baseline="10000" smtClean="0"/>
            </a:lvl1pPr>
          </a:lstStyle>
          <a:p>
            <a:pPr>
              <a:defRPr/>
            </a:pPr>
            <a:fld id="{9C39D91E-0692-4141-B79F-8FB3BF05F987}" type="slidenum">
              <a:rPr lang="en-US" altLang="en-US"/>
              <a:pPr>
                <a:defRPr/>
              </a:pPr>
              <a:t>‹#›</a:t>
            </a:fld>
            <a:endParaRPr lang="en-US" altLang="en-US"/>
          </a:p>
        </p:txBody>
      </p:sp>
    </p:spTree>
    <p:extLst>
      <p:ext uri="{BB962C8B-B14F-4D97-AF65-F5344CB8AC3E}">
        <p14:creationId xmlns:p14="http://schemas.microsoft.com/office/powerpoint/2010/main" val="402836283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6189F275-E94C-429F-A888-404847A368DA}"/>
              </a:ext>
            </a:extLst>
          </p:cNvPr>
          <p:cNvSpPr>
            <a:spLocks noChangeArrowheads="1"/>
          </p:cNvSpPr>
          <p:nvPr/>
        </p:nvSpPr>
        <p:spPr bwMode="auto">
          <a:xfrm>
            <a:off x="533400" y="6096000"/>
            <a:ext cx="533400" cy="304800"/>
          </a:xfrm>
          <a:prstGeom prst="rect">
            <a:avLst/>
          </a:prstGeom>
          <a:noFill/>
          <a:ln>
            <a:noFill/>
          </a:ln>
        </p:spPr>
        <p:txBody>
          <a:bodyPr/>
          <a:lstStyle>
            <a:lvl1pPr marL="342900" indent="-342900" eaLnBrk="0" hangingPunct="0">
              <a:defRPr sz="2400" baseline="10000">
                <a:solidFill>
                  <a:schemeClr val="tx1"/>
                </a:solidFill>
                <a:latin typeface="Times New Roman" pitchFamily="18" charset="0"/>
                <a:cs typeface="Arial" charset="0"/>
              </a:defRPr>
            </a:lvl1pPr>
            <a:lvl2pPr marL="742950" indent="-285750" eaLnBrk="0" hangingPunct="0">
              <a:defRPr sz="2400" baseline="10000">
                <a:solidFill>
                  <a:schemeClr val="tx1"/>
                </a:solidFill>
                <a:latin typeface="Times New Roman" pitchFamily="18" charset="0"/>
                <a:cs typeface="Arial" charset="0"/>
              </a:defRPr>
            </a:lvl2pPr>
            <a:lvl3pPr marL="1143000" indent="-228600" eaLnBrk="0" hangingPunct="0">
              <a:defRPr sz="2400" baseline="10000">
                <a:solidFill>
                  <a:schemeClr val="tx1"/>
                </a:solidFill>
                <a:latin typeface="Times New Roman" pitchFamily="18" charset="0"/>
                <a:cs typeface="Arial" charset="0"/>
              </a:defRPr>
            </a:lvl3pPr>
            <a:lvl4pPr marL="1600200" indent="-228600" eaLnBrk="0" hangingPunct="0">
              <a:defRPr sz="2400" baseline="10000">
                <a:solidFill>
                  <a:schemeClr val="tx1"/>
                </a:solidFill>
                <a:latin typeface="Times New Roman" pitchFamily="18" charset="0"/>
                <a:cs typeface="Arial" charset="0"/>
              </a:defRPr>
            </a:lvl4pPr>
            <a:lvl5pPr marL="2057400" indent="-228600" eaLnBrk="0" hangingPunct="0">
              <a:defRPr sz="2400" baseline="10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aseline="10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aseline="10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aseline="10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aseline="10000">
                <a:solidFill>
                  <a:schemeClr val="tx1"/>
                </a:solidFill>
                <a:latin typeface="Times New Roman" pitchFamily="18" charset="0"/>
                <a:cs typeface="Arial" charset="0"/>
              </a:defRPr>
            </a:lvl9pPr>
          </a:lstStyle>
          <a:p>
            <a:pPr eaLnBrk="1" hangingPunct="1">
              <a:spcBef>
                <a:spcPct val="20000"/>
              </a:spcBef>
              <a:buClr>
                <a:srgbClr val="003366"/>
              </a:buClr>
              <a:buFontTx/>
              <a:buChar char="•"/>
              <a:defRPr/>
            </a:pPr>
            <a:endParaRPr lang="en-US" altLang="en-US" sz="4000" baseline="0">
              <a:solidFill>
                <a:srgbClr val="004182"/>
              </a:solidFill>
            </a:endParaRPr>
          </a:p>
        </p:txBody>
      </p:sp>
      <p:sp>
        <p:nvSpPr>
          <p:cNvPr id="5" name="Rectangle 4">
            <a:extLst>
              <a:ext uri="{FF2B5EF4-FFF2-40B4-BE49-F238E27FC236}">
                <a16:creationId xmlns:a16="http://schemas.microsoft.com/office/drawing/2014/main" id="{A49E6EFC-4927-4EAF-B14A-E011C1FA4BB0}"/>
              </a:ext>
            </a:extLst>
          </p:cNvPr>
          <p:cNvSpPr>
            <a:spLocks noChangeArrowheads="1"/>
          </p:cNvSpPr>
          <p:nvPr userDrawn="1"/>
        </p:nvSpPr>
        <p:spPr bwMode="auto">
          <a:xfrm>
            <a:off x="533400" y="6096000"/>
            <a:ext cx="533400" cy="304800"/>
          </a:xfrm>
          <a:prstGeom prst="rect">
            <a:avLst/>
          </a:prstGeom>
          <a:noFill/>
          <a:ln>
            <a:noFill/>
          </a:ln>
        </p:spPr>
        <p:txBody>
          <a:bodyPr/>
          <a:lstStyle>
            <a:lvl1pPr marL="342900" indent="-342900" eaLnBrk="0" hangingPunct="0">
              <a:defRPr sz="2400" baseline="10000">
                <a:solidFill>
                  <a:schemeClr val="tx1"/>
                </a:solidFill>
                <a:latin typeface="Times New Roman" pitchFamily="18" charset="0"/>
                <a:cs typeface="Arial" charset="0"/>
              </a:defRPr>
            </a:lvl1pPr>
            <a:lvl2pPr marL="742950" indent="-285750" eaLnBrk="0" hangingPunct="0">
              <a:defRPr sz="2400" baseline="10000">
                <a:solidFill>
                  <a:schemeClr val="tx1"/>
                </a:solidFill>
                <a:latin typeface="Times New Roman" pitchFamily="18" charset="0"/>
                <a:cs typeface="Arial" charset="0"/>
              </a:defRPr>
            </a:lvl2pPr>
            <a:lvl3pPr marL="1143000" indent="-228600" eaLnBrk="0" hangingPunct="0">
              <a:defRPr sz="2400" baseline="10000">
                <a:solidFill>
                  <a:schemeClr val="tx1"/>
                </a:solidFill>
                <a:latin typeface="Times New Roman" pitchFamily="18" charset="0"/>
                <a:cs typeface="Arial" charset="0"/>
              </a:defRPr>
            </a:lvl3pPr>
            <a:lvl4pPr marL="1600200" indent="-228600" eaLnBrk="0" hangingPunct="0">
              <a:defRPr sz="2400" baseline="10000">
                <a:solidFill>
                  <a:schemeClr val="tx1"/>
                </a:solidFill>
                <a:latin typeface="Times New Roman" pitchFamily="18" charset="0"/>
                <a:cs typeface="Arial" charset="0"/>
              </a:defRPr>
            </a:lvl4pPr>
            <a:lvl5pPr marL="2057400" indent="-228600" eaLnBrk="0" hangingPunct="0">
              <a:defRPr sz="2400" baseline="10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aseline="10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aseline="10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aseline="10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aseline="10000">
                <a:solidFill>
                  <a:schemeClr val="tx1"/>
                </a:solidFill>
                <a:latin typeface="Times New Roman" pitchFamily="18" charset="0"/>
                <a:cs typeface="Arial" charset="0"/>
              </a:defRPr>
            </a:lvl9pPr>
          </a:lstStyle>
          <a:p>
            <a:pPr eaLnBrk="1" hangingPunct="1">
              <a:spcBef>
                <a:spcPct val="20000"/>
              </a:spcBef>
              <a:buClr>
                <a:srgbClr val="003366"/>
              </a:buClr>
              <a:buFontTx/>
              <a:buChar char="•"/>
              <a:defRPr/>
            </a:pPr>
            <a:endParaRPr lang="en-US" altLang="en-US" sz="4000" baseline="0">
              <a:solidFill>
                <a:srgbClr val="004182"/>
              </a:solidFill>
            </a:endParaRPr>
          </a:p>
        </p:txBody>
      </p:sp>
      <p:pic>
        <p:nvPicPr>
          <p:cNvPr id="6" name="Picture 14">
            <a:extLst>
              <a:ext uri="{FF2B5EF4-FFF2-40B4-BE49-F238E27FC236}">
                <a16:creationId xmlns:a16="http://schemas.microsoft.com/office/drawing/2014/main" id="{3F771D18-95DC-4F9F-B562-EF9DADE1CA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3400" y="1219200"/>
            <a:ext cx="80772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304800" y="477838"/>
            <a:ext cx="8534400" cy="893762"/>
          </a:xfrm>
        </p:spPr>
        <p:txBody>
          <a:bodyPr/>
          <a:lstStyle>
            <a:lvl1pPr>
              <a:defRPr sz="5200" b="1" i="0" baseline="0">
                <a:latin typeface="Calibri"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lnSpc>
                <a:spcPts val="3400"/>
              </a:lnSpc>
              <a:defRPr baseline="0">
                <a:latin typeface="Arial"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0088"/>
      </p:ext>
    </p:extLst>
  </p:cSld>
  <p:clrMapOvr>
    <a:masterClrMapping/>
  </p:clrMapOvr>
  <p:transition spd="med">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75B7875-30F6-4665-8A65-D4739B7EA68E}"/>
              </a:ext>
            </a:extLst>
          </p:cNvPr>
          <p:cNvSpPr>
            <a:spLocks noGrp="1"/>
          </p:cNvSpPr>
          <p:nvPr>
            <p:ph type="dt" sz="half" idx="10"/>
          </p:nvPr>
        </p:nvSpPr>
        <p:spPr/>
        <p:txBody>
          <a:bodyPr/>
          <a:lstStyle>
            <a:lvl1pPr defTabSz="914400">
              <a:defRPr baseline="10000">
                <a:cs typeface="Arial" charset="0"/>
              </a:defRPr>
            </a:lvl1pPr>
          </a:lstStyle>
          <a:p>
            <a:pPr>
              <a:defRPr/>
            </a:pPr>
            <a:fld id="{CB7A710F-36C5-4D7A-829E-88969F67C41D}" type="datetime1">
              <a:rPr lang="en-US"/>
              <a:pPr>
                <a:defRPr/>
              </a:pPr>
              <a:t>2/14/2023</a:t>
            </a:fld>
            <a:endParaRPr lang="en-US"/>
          </a:p>
        </p:txBody>
      </p:sp>
      <p:sp>
        <p:nvSpPr>
          <p:cNvPr id="6" name="Footer Placeholder 4">
            <a:extLst>
              <a:ext uri="{FF2B5EF4-FFF2-40B4-BE49-F238E27FC236}">
                <a16:creationId xmlns:a16="http://schemas.microsoft.com/office/drawing/2014/main" id="{907503A6-DCAC-426F-A02D-C59BED6908C5}"/>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95E1B06F-A4D4-497B-AE9E-CCC97BFF54C3}"/>
              </a:ext>
            </a:extLst>
          </p:cNvPr>
          <p:cNvSpPr>
            <a:spLocks noGrp="1"/>
          </p:cNvSpPr>
          <p:nvPr>
            <p:ph type="sldNum" sz="quarter" idx="12"/>
          </p:nvPr>
        </p:nvSpPr>
        <p:spPr/>
        <p:txBody>
          <a:bodyPr/>
          <a:lstStyle>
            <a:lvl1pPr defTabSz="914400">
              <a:defRPr baseline="10000" smtClean="0"/>
            </a:lvl1pPr>
          </a:lstStyle>
          <a:p>
            <a:pPr>
              <a:defRPr/>
            </a:pPr>
            <a:fld id="{04F13A99-F267-44F9-971D-0840130DF77A}" type="slidenum">
              <a:rPr lang="en-US" altLang="en-US"/>
              <a:pPr>
                <a:defRPr/>
              </a:pPr>
              <a:t>‹#›</a:t>
            </a:fld>
            <a:endParaRPr lang="en-US" altLang="en-US"/>
          </a:p>
        </p:txBody>
      </p:sp>
    </p:spTree>
    <p:extLst>
      <p:ext uri="{BB962C8B-B14F-4D97-AF65-F5344CB8AC3E}">
        <p14:creationId xmlns:p14="http://schemas.microsoft.com/office/powerpoint/2010/main" val="2580288648"/>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41ECFA-5B2E-4332-A4F9-4AB78AAFE15D}"/>
              </a:ext>
            </a:extLst>
          </p:cNvPr>
          <p:cNvSpPr>
            <a:spLocks noGrp="1"/>
          </p:cNvSpPr>
          <p:nvPr>
            <p:ph type="dt" sz="half" idx="10"/>
          </p:nvPr>
        </p:nvSpPr>
        <p:spPr/>
        <p:txBody>
          <a:bodyPr/>
          <a:lstStyle>
            <a:lvl1pPr defTabSz="914400">
              <a:defRPr baseline="10000">
                <a:cs typeface="Arial" charset="0"/>
              </a:defRPr>
            </a:lvl1pPr>
          </a:lstStyle>
          <a:p>
            <a:pPr>
              <a:defRPr/>
            </a:pPr>
            <a:fld id="{96216571-D0B9-4F45-B161-1E73DD6DD55E}" type="datetime1">
              <a:rPr lang="en-US"/>
              <a:pPr>
                <a:defRPr/>
              </a:pPr>
              <a:t>2/14/2023</a:t>
            </a:fld>
            <a:endParaRPr lang="en-US"/>
          </a:p>
        </p:txBody>
      </p:sp>
      <p:sp>
        <p:nvSpPr>
          <p:cNvPr id="6" name="Footer Placeholder 4">
            <a:extLst>
              <a:ext uri="{FF2B5EF4-FFF2-40B4-BE49-F238E27FC236}">
                <a16:creationId xmlns:a16="http://schemas.microsoft.com/office/drawing/2014/main" id="{7F57A00F-FAA1-42C9-9C43-FB164580E9B1}"/>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09B73B41-5A7A-4363-B373-3962F111E238}"/>
              </a:ext>
            </a:extLst>
          </p:cNvPr>
          <p:cNvSpPr>
            <a:spLocks noGrp="1"/>
          </p:cNvSpPr>
          <p:nvPr>
            <p:ph type="sldNum" sz="quarter" idx="12"/>
          </p:nvPr>
        </p:nvSpPr>
        <p:spPr/>
        <p:txBody>
          <a:bodyPr/>
          <a:lstStyle>
            <a:lvl1pPr defTabSz="914400">
              <a:defRPr baseline="10000" smtClean="0"/>
            </a:lvl1pPr>
          </a:lstStyle>
          <a:p>
            <a:pPr>
              <a:defRPr/>
            </a:pPr>
            <a:fld id="{13A9F482-5C66-4B0C-86D0-339A12F9EB36}" type="slidenum">
              <a:rPr lang="en-US" altLang="en-US"/>
              <a:pPr>
                <a:defRPr/>
              </a:pPr>
              <a:t>‹#›</a:t>
            </a:fld>
            <a:endParaRPr lang="en-US" altLang="en-US"/>
          </a:p>
        </p:txBody>
      </p:sp>
    </p:spTree>
    <p:extLst>
      <p:ext uri="{BB962C8B-B14F-4D97-AF65-F5344CB8AC3E}">
        <p14:creationId xmlns:p14="http://schemas.microsoft.com/office/powerpoint/2010/main" val="3713328710"/>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6D335-EE9C-428B-938E-319636E98053}"/>
              </a:ext>
            </a:extLst>
          </p:cNvPr>
          <p:cNvSpPr>
            <a:spLocks noGrp="1"/>
          </p:cNvSpPr>
          <p:nvPr>
            <p:ph type="dt" sz="half" idx="10"/>
          </p:nvPr>
        </p:nvSpPr>
        <p:spPr/>
        <p:txBody>
          <a:bodyPr/>
          <a:lstStyle>
            <a:lvl1pPr defTabSz="914400">
              <a:defRPr baseline="10000">
                <a:cs typeface="Arial" charset="0"/>
              </a:defRPr>
            </a:lvl1pPr>
          </a:lstStyle>
          <a:p>
            <a:pPr>
              <a:defRPr/>
            </a:pPr>
            <a:fld id="{8736E9F8-4717-41E3-852E-228365A10FDB}" type="datetime1">
              <a:rPr lang="en-US"/>
              <a:pPr>
                <a:defRPr/>
              </a:pPr>
              <a:t>2/14/2023</a:t>
            </a:fld>
            <a:endParaRPr lang="en-US"/>
          </a:p>
        </p:txBody>
      </p:sp>
      <p:sp>
        <p:nvSpPr>
          <p:cNvPr id="5" name="Footer Placeholder 4">
            <a:extLst>
              <a:ext uri="{FF2B5EF4-FFF2-40B4-BE49-F238E27FC236}">
                <a16:creationId xmlns:a16="http://schemas.microsoft.com/office/drawing/2014/main" id="{7EF580C3-C69D-4474-9ADB-A0F4054051F1}"/>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EEA6F012-6E5F-4B3C-9A41-15A00AEAB673}"/>
              </a:ext>
            </a:extLst>
          </p:cNvPr>
          <p:cNvSpPr>
            <a:spLocks noGrp="1"/>
          </p:cNvSpPr>
          <p:nvPr>
            <p:ph type="sldNum" sz="quarter" idx="12"/>
          </p:nvPr>
        </p:nvSpPr>
        <p:spPr/>
        <p:txBody>
          <a:bodyPr/>
          <a:lstStyle>
            <a:lvl1pPr defTabSz="914400">
              <a:defRPr baseline="10000" smtClean="0"/>
            </a:lvl1pPr>
          </a:lstStyle>
          <a:p>
            <a:pPr>
              <a:defRPr/>
            </a:pPr>
            <a:fld id="{B826CB71-0061-487B-B71E-3017895348B5}" type="slidenum">
              <a:rPr lang="en-US" altLang="en-US"/>
              <a:pPr>
                <a:defRPr/>
              </a:pPr>
              <a:t>‹#›</a:t>
            </a:fld>
            <a:endParaRPr lang="en-US" altLang="en-US"/>
          </a:p>
        </p:txBody>
      </p:sp>
    </p:spTree>
    <p:extLst>
      <p:ext uri="{BB962C8B-B14F-4D97-AF65-F5344CB8AC3E}">
        <p14:creationId xmlns:p14="http://schemas.microsoft.com/office/powerpoint/2010/main" val="2438686605"/>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E07F8-559C-4E28-B1A6-5FAA6AA766BF}"/>
              </a:ext>
            </a:extLst>
          </p:cNvPr>
          <p:cNvSpPr>
            <a:spLocks noGrp="1"/>
          </p:cNvSpPr>
          <p:nvPr>
            <p:ph type="dt" sz="half" idx="10"/>
          </p:nvPr>
        </p:nvSpPr>
        <p:spPr/>
        <p:txBody>
          <a:bodyPr/>
          <a:lstStyle>
            <a:lvl1pPr defTabSz="914400">
              <a:defRPr baseline="10000">
                <a:cs typeface="Arial" charset="0"/>
              </a:defRPr>
            </a:lvl1pPr>
          </a:lstStyle>
          <a:p>
            <a:pPr>
              <a:defRPr/>
            </a:pPr>
            <a:fld id="{C4FCBA44-A4E6-454C-99F8-D8844C890F12}" type="datetime1">
              <a:rPr lang="en-US"/>
              <a:pPr>
                <a:defRPr/>
              </a:pPr>
              <a:t>2/14/2023</a:t>
            </a:fld>
            <a:endParaRPr lang="en-US"/>
          </a:p>
        </p:txBody>
      </p:sp>
      <p:sp>
        <p:nvSpPr>
          <p:cNvPr id="5" name="Footer Placeholder 4">
            <a:extLst>
              <a:ext uri="{FF2B5EF4-FFF2-40B4-BE49-F238E27FC236}">
                <a16:creationId xmlns:a16="http://schemas.microsoft.com/office/drawing/2014/main" id="{2A93956C-DEE4-42D5-B827-2D7365EA81C1}"/>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66FCC8BB-7D30-47A6-9026-ABB1995D021A}"/>
              </a:ext>
            </a:extLst>
          </p:cNvPr>
          <p:cNvSpPr>
            <a:spLocks noGrp="1"/>
          </p:cNvSpPr>
          <p:nvPr>
            <p:ph type="sldNum" sz="quarter" idx="12"/>
          </p:nvPr>
        </p:nvSpPr>
        <p:spPr/>
        <p:txBody>
          <a:bodyPr/>
          <a:lstStyle>
            <a:lvl1pPr defTabSz="914400">
              <a:defRPr baseline="10000" smtClean="0"/>
            </a:lvl1pPr>
          </a:lstStyle>
          <a:p>
            <a:pPr>
              <a:defRPr/>
            </a:pPr>
            <a:fld id="{DD21FA57-7AE6-4B30-AEFB-21E6BB1554CF}" type="slidenum">
              <a:rPr lang="en-US" altLang="en-US"/>
              <a:pPr>
                <a:defRPr/>
              </a:pPr>
              <a:t>‹#›</a:t>
            </a:fld>
            <a:endParaRPr lang="en-US" altLang="en-US"/>
          </a:p>
        </p:txBody>
      </p:sp>
    </p:spTree>
    <p:extLst>
      <p:ext uri="{BB962C8B-B14F-4D97-AF65-F5344CB8AC3E}">
        <p14:creationId xmlns:p14="http://schemas.microsoft.com/office/powerpoint/2010/main" val="1554275489"/>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3404997451"/>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1169987"/>
          </a:xfrm>
        </p:spPr>
        <p:txBody>
          <a:bodyPr/>
          <a:lstStyle/>
          <a:p>
            <a:r>
              <a:rPr lang="en-US"/>
              <a:t>Click to edit Master title style</a:t>
            </a:r>
          </a:p>
        </p:txBody>
      </p:sp>
      <p:sp>
        <p:nvSpPr>
          <p:cNvPr id="3" name="Text Placeholder 2"/>
          <p:cNvSpPr>
            <a:spLocks noGrp="1"/>
          </p:cNvSpPr>
          <p:nvPr>
            <p:ph type="body" sz="half" idx="1"/>
          </p:nvPr>
        </p:nvSpPr>
        <p:spPr>
          <a:xfrm>
            <a:off x="685800" y="1900238"/>
            <a:ext cx="3810000" cy="386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00238"/>
            <a:ext cx="3810000" cy="3862387"/>
          </a:xfrm>
        </p:spPr>
        <p:txBody>
          <a:bodyPr/>
          <a:lstStyle/>
          <a:p>
            <a:pPr lvl="0"/>
            <a:endParaRPr lang="en-US" noProof="0"/>
          </a:p>
        </p:txBody>
      </p:sp>
    </p:spTree>
    <p:extLst>
      <p:ext uri="{BB962C8B-B14F-4D97-AF65-F5344CB8AC3E}">
        <p14:creationId xmlns:p14="http://schemas.microsoft.com/office/powerpoint/2010/main" val="1747856002"/>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47825"/>
            <a:ext cx="3810000" cy="4114800"/>
          </a:xfrm>
        </p:spPr>
        <p:txBody>
          <a:bodyPr/>
          <a:lstStyle/>
          <a:p>
            <a:pPr lvl="0"/>
            <a:endParaRPr lang="en-US" noProof="0"/>
          </a:p>
        </p:txBody>
      </p:sp>
    </p:spTree>
    <p:extLst>
      <p:ext uri="{BB962C8B-B14F-4D97-AF65-F5344CB8AC3E}">
        <p14:creationId xmlns:p14="http://schemas.microsoft.com/office/powerpoint/2010/main" val="1866735818"/>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Chart Placeholder 2"/>
          <p:cNvSpPr>
            <a:spLocks noGrp="1"/>
          </p:cNvSpPr>
          <p:nvPr>
            <p:ph type="chart" sz="half" idx="1"/>
          </p:nvPr>
        </p:nvSpPr>
        <p:spPr>
          <a:xfrm>
            <a:off x="685800" y="1647825"/>
            <a:ext cx="3810000" cy="4114800"/>
          </a:xfrm>
        </p:spPr>
        <p:txBody>
          <a:bodyPr/>
          <a:lstStyle/>
          <a:p>
            <a:pPr lvl="0"/>
            <a:endParaRPr lang="en-US" noProof="0"/>
          </a:p>
        </p:txBody>
      </p:sp>
      <p:sp>
        <p:nvSpPr>
          <p:cNvPr id="4" name="Text Placeholder 3"/>
          <p:cNvSpPr>
            <a:spLocks noGrp="1"/>
          </p:cNvSpPr>
          <p:nvPr>
            <p:ph type="body" sz="half" idx="2"/>
          </p:nvPr>
        </p:nvSpPr>
        <p:spPr>
          <a:xfrm>
            <a:off x="46482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2930282"/>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3793" y="1124712"/>
            <a:ext cx="3008042" cy="1357081"/>
          </a:xfrm>
        </p:spPr>
        <p:txBody>
          <a:bodyPr>
            <a:noAutofit/>
          </a:bodyPr>
          <a:lstStyle>
            <a:lvl1pPr algn="l">
              <a:defRPr sz="3600" cap="all">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3FC4E549-6C5B-4FFB-8EEC-386C9CF7AE7B}"/>
              </a:ext>
            </a:extLst>
          </p:cNvPr>
          <p:cNvSpPr>
            <a:spLocks noGrp="1"/>
          </p:cNvSpPr>
          <p:nvPr>
            <p:ph type="dt" sz="half" idx="10"/>
          </p:nvPr>
        </p:nvSpPr>
        <p:spPr/>
        <p:txBody>
          <a:bodyPr/>
          <a:lstStyle>
            <a:lvl1pPr defTabSz="914400">
              <a:defRPr baseline="10000">
                <a:solidFill>
                  <a:prstClr val="white"/>
                </a:solidFill>
                <a:cs typeface="Arial" charset="0"/>
              </a:defRPr>
            </a:lvl1pPr>
          </a:lstStyle>
          <a:p>
            <a:pPr>
              <a:defRPr/>
            </a:pPr>
            <a:fld id="{73AB0836-929F-4240-A6C0-2AC4E230BF01}" type="datetime1">
              <a:rPr lang="en-US"/>
              <a:pPr>
                <a:defRPr/>
              </a:pPr>
              <a:t>2/14/2023</a:t>
            </a:fld>
            <a:endParaRPr lang="en-US"/>
          </a:p>
        </p:txBody>
      </p:sp>
      <p:sp>
        <p:nvSpPr>
          <p:cNvPr id="4" name="Footer Placeholder 3">
            <a:extLst>
              <a:ext uri="{FF2B5EF4-FFF2-40B4-BE49-F238E27FC236}">
                <a16:creationId xmlns:a16="http://schemas.microsoft.com/office/drawing/2014/main" id="{FF114689-01A1-4273-B681-7D0D9088E2B9}"/>
              </a:ext>
            </a:extLst>
          </p:cNvPr>
          <p:cNvSpPr>
            <a:spLocks noGrp="1"/>
          </p:cNvSpPr>
          <p:nvPr>
            <p:ph type="ftr" sz="quarter" idx="11"/>
          </p:nvPr>
        </p:nvSpPr>
        <p:spPr/>
        <p:txBody>
          <a:bodyPr/>
          <a:lstStyle>
            <a:lvl1pPr defTabSz="914400">
              <a:defRPr baseline="10000">
                <a:solidFill>
                  <a:prstClr val="white"/>
                </a:solidFill>
                <a:cs typeface="Arial" charset="0"/>
              </a:defRPr>
            </a:lvl1pPr>
          </a:lstStyle>
          <a:p>
            <a:pPr>
              <a:defRPr/>
            </a:pPr>
            <a:r>
              <a:rPr lang="en-US"/>
              <a:t>Confidential – Not for Distribution</a:t>
            </a:r>
          </a:p>
        </p:txBody>
      </p:sp>
      <p:sp>
        <p:nvSpPr>
          <p:cNvPr id="5" name="Slide Number Placeholder 4">
            <a:extLst>
              <a:ext uri="{FF2B5EF4-FFF2-40B4-BE49-F238E27FC236}">
                <a16:creationId xmlns:a16="http://schemas.microsoft.com/office/drawing/2014/main" id="{4B57527D-51A7-4876-944D-BFA245FEB9CB}"/>
              </a:ext>
            </a:extLst>
          </p:cNvPr>
          <p:cNvSpPr>
            <a:spLocks noGrp="1"/>
          </p:cNvSpPr>
          <p:nvPr>
            <p:ph type="sldNum" sz="quarter" idx="12"/>
          </p:nvPr>
        </p:nvSpPr>
        <p:spPr/>
        <p:txBody>
          <a:bodyPr/>
          <a:lstStyle>
            <a:lvl1pPr defTabSz="914400">
              <a:defRPr baseline="10000" smtClean="0">
                <a:solidFill>
                  <a:srgbClr val="FFFFFF"/>
                </a:solidFill>
              </a:defRPr>
            </a:lvl1pPr>
          </a:lstStyle>
          <a:p>
            <a:pPr>
              <a:defRPr/>
            </a:pPr>
            <a:fld id="{FEA0B39B-ACB3-42C3-8E2D-28972119600D}" type="slidenum">
              <a:rPr lang="en-US" altLang="en-US"/>
              <a:pPr>
                <a:defRPr/>
              </a:pPr>
              <a:t>‹#›</a:t>
            </a:fld>
            <a:endParaRPr lang="en-US" altLang="en-US"/>
          </a:p>
        </p:txBody>
      </p:sp>
    </p:spTree>
    <p:extLst>
      <p:ext uri="{BB962C8B-B14F-4D97-AF65-F5344CB8AC3E}">
        <p14:creationId xmlns:p14="http://schemas.microsoft.com/office/powerpoint/2010/main" val="58135241"/>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E98C"/>
                </a:solidFill>
              </a:defRPr>
            </a:lvl1pPr>
          </a:lstStyle>
          <a:p>
            <a:r>
              <a:rPr lang="en-US"/>
              <a:t>Click to edit Master title style</a:t>
            </a:r>
          </a:p>
        </p:txBody>
      </p:sp>
      <p:sp>
        <p:nvSpPr>
          <p:cNvPr id="3" name="Subtitle 2"/>
          <p:cNvSpPr>
            <a:spLocks noGrp="1"/>
          </p:cNvSpPr>
          <p:nvPr>
            <p:ph type="subTitle" idx="1"/>
          </p:nvPr>
        </p:nvSpPr>
        <p:spPr>
          <a:xfrm>
            <a:off x="1371600" y="4136064"/>
            <a:ext cx="6400800" cy="1502735"/>
          </a:xfrm>
        </p:spPr>
        <p:txBody>
          <a:bodyPr/>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9755067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3793" y="1124712"/>
            <a:ext cx="3008042" cy="1357081"/>
          </a:xfrm>
        </p:spPr>
        <p:txBody>
          <a:bodyPr>
            <a:noAutofit/>
          </a:bodyPr>
          <a:lstStyle>
            <a:lvl1pPr algn="l">
              <a:defRPr sz="3600" cap="all">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A561403C-76E7-4B3A-80BF-4F26470583E2}"/>
              </a:ext>
            </a:extLst>
          </p:cNvPr>
          <p:cNvSpPr>
            <a:spLocks noGrp="1"/>
          </p:cNvSpPr>
          <p:nvPr>
            <p:ph type="dt" sz="half" idx="10"/>
          </p:nvPr>
        </p:nvSpPr>
        <p:spPr/>
        <p:txBody>
          <a:bodyPr/>
          <a:lstStyle>
            <a:lvl1pPr defTabSz="914400">
              <a:defRPr baseline="10000">
                <a:solidFill>
                  <a:prstClr val="white"/>
                </a:solidFill>
                <a:cs typeface="Arial" charset="0"/>
              </a:defRPr>
            </a:lvl1pPr>
          </a:lstStyle>
          <a:p>
            <a:pPr>
              <a:defRPr/>
            </a:pPr>
            <a:fld id="{22EFF40F-2A5B-4EB8-A000-AD36D0356A9D}" type="datetime1">
              <a:rPr lang="en-US"/>
              <a:pPr>
                <a:defRPr/>
              </a:pPr>
              <a:t>2/14/2023</a:t>
            </a:fld>
            <a:endParaRPr lang="en-US"/>
          </a:p>
        </p:txBody>
      </p:sp>
      <p:sp>
        <p:nvSpPr>
          <p:cNvPr id="4" name="Footer Placeholder 3">
            <a:extLst>
              <a:ext uri="{FF2B5EF4-FFF2-40B4-BE49-F238E27FC236}">
                <a16:creationId xmlns:a16="http://schemas.microsoft.com/office/drawing/2014/main" id="{B806CF81-EAB1-4168-8417-2441793B0EDD}"/>
              </a:ext>
            </a:extLst>
          </p:cNvPr>
          <p:cNvSpPr>
            <a:spLocks noGrp="1"/>
          </p:cNvSpPr>
          <p:nvPr>
            <p:ph type="ftr" sz="quarter" idx="11"/>
          </p:nvPr>
        </p:nvSpPr>
        <p:spPr/>
        <p:txBody>
          <a:bodyPr/>
          <a:lstStyle>
            <a:lvl1pPr defTabSz="914400">
              <a:defRPr baseline="10000">
                <a:solidFill>
                  <a:prstClr val="white"/>
                </a:solidFill>
                <a:cs typeface="Arial" charset="0"/>
              </a:defRPr>
            </a:lvl1pPr>
          </a:lstStyle>
          <a:p>
            <a:pPr>
              <a:defRPr/>
            </a:pPr>
            <a:r>
              <a:rPr lang="en-US"/>
              <a:t>Confidential – Not for Distribution</a:t>
            </a:r>
          </a:p>
        </p:txBody>
      </p:sp>
      <p:sp>
        <p:nvSpPr>
          <p:cNvPr id="5" name="Slide Number Placeholder 4">
            <a:extLst>
              <a:ext uri="{FF2B5EF4-FFF2-40B4-BE49-F238E27FC236}">
                <a16:creationId xmlns:a16="http://schemas.microsoft.com/office/drawing/2014/main" id="{B0240151-0F55-490B-9995-112E58F95737}"/>
              </a:ext>
            </a:extLst>
          </p:cNvPr>
          <p:cNvSpPr>
            <a:spLocks noGrp="1"/>
          </p:cNvSpPr>
          <p:nvPr>
            <p:ph type="sldNum" sz="quarter" idx="12"/>
          </p:nvPr>
        </p:nvSpPr>
        <p:spPr/>
        <p:txBody>
          <a:bodyPr/>
          <a:lstStyle>
            <a:lvl1pPr defTabSz="914400">
              <a:defRPr baseline="10000" smtClean="0">
                <a:solidFill>
                  <a:srgbClr val="FFFFFF"/>
                </a:solidFill>
              </a:defRPr>
            </a:lvl1pPr>
          </a:lstStyle>
          <a:p>
            <a:pPr>
              <a:defRPr/>
            </a:pPr>
            <a:fld id="{A70A7557-4BA1-4857-A5C3-A0F177FDFF4B}" type="slidenum">
              <a:rPr lang="en-US" altLang="en-US"/>
              <a:pPr>
                <a:defRPr/>
              </a:pPr>
              <a:t>‹#›</a:t>
            </a:fld>
            <a:endParaRPr lang="en-US" altLang="en-US"/>
          </a:p>
        </p:txBody>
      </p:sp>
    </p:spTree>
    <p:extLst>
      <p:ext uri="{BB962C8B-B14F-4D97-AF65-F5344CB8AC3E}">
        <p14:creationId xmlns:p14="http://schemas.microsoft.com/office/powerpoint/2010/main" val="1404941601"/>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42256D24-C016-49DE-9DB5-6E90428D77C7}"/>
              </a:ext>
            </a:extLst>
          </p:cNvPr>
          <p:cNvGrpSpPr>
            <a:grpSpLocks/>
          </p:cNvGrpSpPr>
          <p:nvPr userDrawn="1"/>
        </p:nvGrpSpPr>
        <p:grpSpPr bwMode="auto">
          <a:xfrm>
            <a:off x="0" y="0"/>
            <a:ext cx="9144000" cy="6573838"/>
            <a:chOff x="0" y="-1"/>
            <a:chExt cx="9144000" cy="6574221"/>
          </a:xfrm>
        </p:grpSpPr>
        <p:sp>
          <p:nvSpPr>
            <p:cNvPr id="5" name="Rectangle 4">
              <a:extLst>
                <a:ext uri="{FF2B5EF4-FFF2-40B4-BE49-F238E27FC236}">
                  <a16:creationId xmlns:a16="http://schemas.microsoft.com/office/drawing/2014/main" id="{6D9F3B1B-A043-4CDD-9257-8894F8155EDE}"/>
                </a:ext>
              </a:extLst>
            </p:cNvPr>
            <p:cNvSpPr/>
            <p:nvPr userDrawn="1"/>
          </p:nvSpPr>
          <p:spPr>
            <a:xfrm>
              <a:off x="0" y="1174817"/>
              <a:ext cx="9144000" cy="539940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6" name="Rectangle 5">
              <a:extLst>
                <a:ext uri="{FF2B5EF4-FFF2-40B4-BE49-F238E27FC236}">
                  <a16:creationId xmlns:a16="http://schemas.microsoft.com/office/drawing/2014/main" id="{E7DB99A3-34E6-42E7-BDE6-BE18609A6ADF}"/>
                </a:ext>
              </a:extLst>
            </p:cNvPr>
            <p:cNvSpPr/>
            <p:nvPr/>
          </p:nvSpPr>
          <p:spPr>
            <a:xfrm>
              <a:off x="0" y="-1"/>
              <a:ext cx="9144000" cy="1362154"/>
            </a:xfrm>
            <a:prstGeom prst="rect">
              <a:avLst/>
            </a:prstGeom>
            <a:solidFill>
              <a:srgbClr val="FFE98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idx="1"/>
          </p:nvPr>
        </p:nvSpPr>
        <p:spPr>
          <a:xfrm>
            <a:off x="457200" y="1509822"/>
            <a:ext cx="8229600" cy="4922875"/>
          </a:xfrm>
        </p:spPr>
        <p:txBody>
          <a:bodyPr>
            <a:normAutofit/>
          </a:bodyPr>
          <a:lstStyle>
            <a:lvl1pPr marL="347472">
              <a:spcBef>
                <a:spcPts val="800"/>
              </a:spcBef>
              <a:spcAft>
                <a:spcPts val="600"/>
              </a:spcAft>
              <a:defRPr sz="3200">
                <a:latin typeface="Calibri"/>
                <a:cs typeface="Calibri"/>
              </a:defRPr>
            </a:lvl1pPr>
            <a:lvl2pPr>
              <a:spcBef>
                <a:spcPts val="0"/>
              </a:spcBef>
              <a:spcAft>
                <a:spcPts val="600"/>
              </a:spcAft>
              <a:defRPr sz="2800">
                <a:latin typeface="Calibri"/>
                <a:cs typeface="Calibri"/>
              </a:defRPr>
            </a:lvl2pPr>
            <a:lvl3pPr>
              <a:spcBef>
                <a:spcPts val="0"/>
              </a:spcBef>
              <a:spcAft>
                <a:spcPts val="600"/>
              </a:spcAft>
              <a:defRPr sz="2400">
                <a:latin typeface="Calibri"/>
                <a:cs typeface="Calibri"/>
              </a:defRPr>
            </a:lvl3pPr>
            <a:lvl4pPr>
              <a:spcBef>
                <a:spcPts val="0"/>
              </a:spcBef>
              <a:spcAft>
                <a:spcPts val="600"/>
              </a:spcAft>
              <a:defRPr sz="2000">
                <a:latin typeface="Calibri"/>
                <a:cs typeface="Calibri"/>
              </a:defRPr>
            </a:lvl4pPr>
            <a:lvl5pPr>
              <a:spcBef>
                <a:spcPts val="0"/>
              </a:spcBef>
              <a:spcAft>
                <a:spcPts val="600"/>
              </a:spcAft>
              <a:defRPr sz="200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7346759"/>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A18D-A321-4C58-882E-7178EA054BB8}"/>
              </a:ext>
            </a:extLst>
          </p:cNvPr>
          <p:cNvSpPr>
            <a:spLocks noGrp="1"/>
          </p:cNvSpPr>
          <p:nvPr>
            <p:ph type="dt" sz="half" idx="10"/>
          </p:nvPr>
        </p:nvSpPr>
        <p:spPr/>
        <p:txBody>
          <a:bodyPr/>
          <a:lstStyle>
            <a:lvl1pPr defTabSz="914400">
              <a:defRPr baseline="10000">
                <a:cs typeface="Arial" charset="0"/>
              </a:defRPr>
            </a:lvl1pPr>
          </a:lstStyle>
          <a:p>
            <a:pPr>
              <a:defRPr/>
            </a:pPr>
            <a:fld id="{14F4B065-C99A-47B9-A522-99A0E156CC94}" type="datetime1">
              <a:rPr lang="en-US"/>
              <a:pPr>
                <a:defRPr/>
              </a:pPr>
              <a:t>2/14/2023</a:t>
            </a:fld>
            <a:endParaRPr lang="en-US"/>
          </a:p>
        </p:txBody>
      </p:sp>
      <p:sp>
        <p:nvSpPr>
          <p:cNvPr id="5" name="Footer Placeholder 4">
            <a:extLst>
              <a:ext uri="{FF2B5EF4-FFF2-40B4-BE49-F238E27FC236}">
                <a16:creationId xmlns:a16="http://schemas.microsoft.com/office/drawing/2014/main" id="{76F277CB-47F7-454C-93AC-4CBFB1AA2DFE}"/>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7CC0A7EC-8D2D-4F12-949D-EEE230DB6A16}"/>
              </a:ext>
            </a:extLst>
          </p:cNvPr>
          <p:cNvSpPr>
            <a:spLocks noGrp="1"/>
          </p:cNvSpPr>
          <p:nvPr>
            <p:ph type="sldNum" sz="quarter" idx="12"/>
          </p:nvPr>
        </p:nvSpPr>
        <p:spPr/>
        <p:txBody>
          <a:bodyPr/>
          <a:lstStyle>
            <a:lvl1pPr defTabSz="914400">
              <a:defRPr baseline="10000" smtClean="0"/>
            </a:lvl1pPr>
          </a:lstStyle>
          <a:p>
            <a:pPr>
              <a:defRPr/>
            </a:pPr>
            <a:fld id="{458B55D4-EC3C-44AB-9701-F1E11EC7E38A}" type="slidenum">
              <a:rPr lang="en-US" altLang="en-US"/>
              <a:pPr>
                <a:defRPr/>
              </a:pPr>
              <a:t>‹#›</a:t>
            </a:fld>
            <a:endParaRPr lang="en-US" altLang="en-US"/>
          </a:p>
        </p:txBody>
      </p:sp>
    </p:spTree>
    <p:extLst>
      <p:ext uri="{BB962C8B-B14F-4D97-AF65-F5344CB8AC3E}">
        <p14:creationId xmlns:p14="http://schemas.microsoft.com/office/powerpoint/2010/main" val="4288517030"/>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E5D4A187-C522-4597-B404-83CFB9B7DC0E}"/>
              </a:ext>
            </a:extLst>
          </p:cNvPr>
          <p:cNvGrpSpPr>
            <a:grpSpLocks/>
          </p:cNvGrpSpPr>
          <p:nvPr userDrawn="1"/>
        </p:nvGrpSpPr>
        <p:grpSpPr bwMode="auto">
          <a:xfrm>
            <a:off x="-11113" y="-20638"/>
            <a:ext cx="9155113" cy="6637338"/>
            <a:chOff x="-10633" y="-63804"/>
            <a:chExt cx="9154633" cy="6638024"/>
          </a:xfrm>
        </p:grpSpPr>
        <p:sp>
          <p:nvSpPr>
            <p:cNvPr id="6" name="Rectangle 5">
              <a:extLst>
                <a:ext uri="{FF2B5EF4-FFF2-40B4-BE49-F238E27FC236}">
                  <a16:creationId xmlns:a16="http://schemas.microsoft.com/office/drawing/2014/main" id="{708DEFDD-3B52-406C-8EAA-E891DC58DA4D}"/>
                </a:ext>
              </a:extLst>
            </p:cNvPr>
            <p:cNvSpPr/>
            <p:nvPr/>
          </p:nvSpPr>
          <p:spPr>
            <a:xfrm>
              <a:off x="479" y="1174575"/>
              <a:ext cx="9143521" cy="539964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7" name="Rectangle 6">
              <a:extLst>
                <a:ext uri="{FF2B5EF4-FFF2-40B4-BE49-F238E27FC236}">
                  <a16:creationId xmlns:a16="http://schemas.microsoft.com/office/drawing/2014/main" id="{E9B3B296-CB8B-46A5-9254-C1DDC39D92A0}"/>
                </a:ext>
              </a:extLst>
            </p:cNvPr>
            <p:cNvSpPr/>
            <p:nvPr/>
          </p:nvSpPr>
          <p:spPr>
            <a:xfrm>
              <a:off x="-10633" y="-63804"/>
              <a:ext cx="9154633" cy="1308236"/>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sz="half" idx="1"/>
          </p:nvPr>
        </p:nvSpPr>
        <p:spPr>
          <a:xfrm>
            <a:off x="457200" y="1443318"/>
            <a:ext cx="4038600" cy="4894729"/>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21624" y="1307804"/>
            <a:ext cx="4222376" cy="5266033"/>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37AF6FC6-DE32-476F-9814-16B5BF78A042}"/>
              </a:ext>
            </a:extLst>
          </p:cNvPr>
          <p:cNvSpPr>
            <a:spLocks noGrp="1"/>
          </p:cNvSpPr>
          <p:nvPr>
            <p:ph type="dt" sz="half" idx="10"/>
          </p:nvPr>
        </p:nvSpPr>
        <p:spPr>
          <a:xfrm>
            <a:off x="457200" y="6518275"/>
            <a:ext cx="2133600" cy="365125"/>
          </a:xfrm>
        </p:spPr>
        <p:txBody>
          <a:bodyPr/>
          <a:lstStyle>
            <a:lvl1pPr defTabSz="914400">
              <a:defRPr baseline="10000">
                <a:cs typeface="Arial" charset="0"/>
              </a:defRPr>
            </a:lvl1pPr>
          </a:lstStyle>
          <a:p>
            <a:pPr>
              <a:defRPr/>
            </a:pPr>
            <a:fld id="{C00A36BC-3BA8-486B-8DD6-1B31E5D3482A}" type="datetime1">
              <a:rPr lang="en-US"/>
              <a:pPr>
                <a:defRPr/>
              </a:pPr>
              <a:t>2/14/2023</a:t>
            </a:fld>
            <a:endParaRPr lang="en-US"/>
          </a:p>
        </p:txBody>
      </p:sp>
      <p:sp>
        <p:nvSpPr>
          <p:cNvPr id="9" name="Footer Placeholder 5">
            <a:extLst>
              <a:ext uri="{FF2B5EF4-FFF2-40B4-BE49-F238E27FC236}">
                <a16:creationId xmlns:a16="http://schemas.microsoft.com/office/drawing/2014/main" id="{662E7D13-3DF7-4B08-B8A7-D17A3DB6945A}"/>
              </a:ext>
            </a:extLst>
          </p:cNvPr>
          <p:cNvSpPr>
            <a:spLocks noGrp="1"/>
          </p:cNvSpPr>
          <p:nvPr>
            <p:ph type="ftr" sz="quarter" idx="11"/>
          </p:nvPr>
        </p:nvSpPr>
        <p:spPr>
          <a:xfrm>
            <a:off x="6248400" y="6251575"/>
            <a:ext cx="2895600" cy="365125"/>
          </a:xfrm>
        </p:spPr>
        <p:txBody>
          <a:bodyPr/>
          <a:lstStyle>
            <a:lvl1pPr defTabSz="914400">
              <a:defRPr b="1" baseline="10000">
                <a:solidFill>
                  <a:srgbClr val="C00000"/>
                </a:solidFill>
                <a:cs typeface="Arial" charset="0"/>
              </a:defRPr>
            </a:lvl1pPr>
          </a:lstStyle>
          <a:p>
            <a:pPr>
              <a:defRPr/>
            </a:pPr>
            <a:r>
              <a:rPr lang="en-US"/>
              <a:t>Confidential – Not for Distribution</a:t>
            </a:r>
          </a:p>
        </p:txBody>
      </p:sp>
    </p:spTree>
    <p:extLst>
      <p:ext uri="{BB962C8B-B14F-4D97-AF65-F5344CB8AC3E}">
        <p14:creationId xmlns:p14="http://schemas.microsoft.com/office/powerpoint/2010/main" val="4054855789"/>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96D9AE9-627F-42CB-831F-CB5512BA365F}"/>
              </a:ext>
            </a:extLst>
          </p:cNvPr>
          <p:cNvGrpSpPr>
            <a:grpSpLocks/>
          </p:cNvGrpSpPr>
          <p:nvPr userDrawn="1"/>
        </p:nvGrpSpPr>
        <p:grpSpPr bwMode="auto">
          <a:xfrm>
            <a:off x="0" y="0"/>
            <a:ext cx="9144000" cy="6573838"/>
            <a:chOff x="0" y="0"/>
            <a:chExt cx="9144000" cy="6574220"/>
          </a:xfrm>
        </p:grpSpPr>
        <p:sp>
          <p:nvSpPr>
            <p:cNvPr id="8" name="Rectangle 7">
              <a:extLst>
                <a:ext uri="{FF2B5EF4-FFF2-40B4-BE49-F238E27FC236}">
                  <a16:creationId xmlns:a16="http://schemas.microsoft.com/office/drawing/2014/main" id="{3E76B63A-59DB-4BDB-9A89-796F048F500A}"/>
                </a:ext>
              </a:extLst>
            </p:cNvPr>
            <p:cNvSpPr/>
            <p:nvPr/>
          </p:nvSpPr>
          <p:spPr>
            <a:xfrm>
              <a:off x="0" y="0"/>
              <a:ext cx="9144000" cy="1174818"/>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9" name="Rectangle 8">
              <a:extLst>
                <a:ext uri="{FF2B5EF4-FFF2-40B4-BE49-F238E27FC236}">
                  <a16:creationId xmlns:a16="http://schemas.microsoft.com/office/drawing/2014/main" id="{7499A302-8404-484A-AF7D-62053B12941C}"/>
                </a:ext>
              </a:extLst>
            </p:cNvPr>
            <p:cNvSpPr/>
            <p:nvPr/>
          </p:nvSpPr>
          <p:spPr>
            <a:xfrm>
              <a:off x="0" y="1174818"/>
              <a:ext cx="9144000" cy="539940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n-lt"/>
              </a:defRPr>
            </a:lvl1pPr>
            <a:lvl2pPr>
              <a:spcBef>
                <a:spcPts val="0"/>
              </a:spcBef>
              <a:spcAft>
                <a:spcPts val="600"/>
              </a:spcAft>
              <a:defRPr sz="2000">
                <a:latin typeface="+mn-lt"/>
              </a:defRPr>
            </a:lvl2pPr>
            <a:lvl3pPr>
              <a:spcBef>
                <a:spcPts val="0"/>
              </a:spcBef>
              <a:spcAft>
                <a:spcPts val="600"/>
              </a:spcAft>
              <a:defRPr sz="1800">
                <a:latin typeface="+mn-lt"/>
              </a:defRPr>
            </a:lvl3pPr>
            <a:lvl4pPr>
              <a:spcBef>
                <a:spcPts val="0"/>
              </a:spcBef>
              <a:spcAft>
                <a:spcPts val="600"/>
              </a:spcAft>
              <a:defRPr sz="1600">
                <a:latin typeface="+mn-lt"/>
              </a:defRPr>
            </a:lvl4pPr>
            <a:lvl5pPr>
              <a:spcBef>
                <a:spcPts val="0"/>
              </a:spcBef>
              <a:spcAft>
                <a:spcPts val="600"/>
              </a:spcAft>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spcBef>
                <a:spcPts val="0"/>
              </a:spcBef>
              <a:spcAft>
                <a:spcPts val="600"/>
              </a:spcAft>
              <a:defRPr sz="2000"/>
            </a:lvl2pPr>
            <a:lvl3pPr>
              <a:spcBef>
                <a:spcPts val="0"/>
              </a:spcBef>
              <a:spcAft>
                <a:spcPts val="600"/>
              </a:spcAft>
              <a:defRPr sz="1800"/>
            </a:lvl3pPr>
            <a:lvl4pPr>
              <a:spcBef>
                <a:spcPts val="0"/>
              </a:spcBef>
              <a:spcAft>
                <a:spcPts val="600"/>
              </a:spcAft>
              <a:defRPr sz="1600"/>
            </a:lvl4pPr>
            <a:lvl5pPr>
              <a:spcBef>
                <a:spcPts val="0"/>
              </a:spcBef>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6EEA016E-AE5A-48A7-BED7-ACCFCE706B44}"/>
              </a:ext>
            </a:extLst>
          </p:cNvPr>
          <p:cNvSpPr>
            <a:spLocks noGrp="1"/>
          </p:cNvSpPr>
          <p:nvPr>
            <p:ph type="dt" sz="half" idx="10"/>
          </p:nvPr>
        </p:nvSpPr>
        <p:spPr/>
        <p:txBody>
          <a:bodyPr/>
          <a:lstStyle>
            <a:lvl1pPr defTabSz="914400">
              <a:defRPr baseline="10000">
                <a:cs typeface="Arial" charset="0"/>
              </a:defRPr>
            </a:lvl1pPr>
          </a:lstStyle>
          <a:p>
            <a:pPr>
              <a:defRPr/>
            </a:pPr>
            <a:fld id="{7E226F81-4EB0-4479-A39C-510159131C8E}" type="datetime1">
              <a:rPr lang="en-US"/>
              <a:pPr>
                <a:defRPr/>
              </a:pPr>
              <a:t>2/14/2023</a:t>
            </a:fld>
            <a:endParaRPr lang="en-US"/>
          </a:p>
        </p:txBody>
      </p:sp>
      <p:sp>
        <p:nvSpPr>
          <p:cNvPr id="11" name="Footer Placeholder 7">
            <a:extLst>
              <a:ext uri="{FF2B5EF4-FFF2-40B4-BE49-F238E27FC236}">
                <a16:creationId xmlns:a16="http://schemas.microsoft.com/office/drawing/2014/main" id="{260D8FBA-18AE-4D5C-82B8-E3E84253B241}"/>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12" name="Slide Number Placeholder 8">
            <a:extLst>
              <a:ext uri="{FF2B5EF4-FFF2-40B4-BE49-F238E27FC236}">
                <a16:creationId xmlns:a16="http://schemas.microsoft.com/office/drawing/2014/main" id="{62D460B5-EAA0-4E8F-B91D-42A417E7EC44}"/>
              </a:ext>
            </a:extLst>
          </p:cNvPr>
          <p:cNvSpPr>
            <a:spLocks noGrp="1"/>
          </p:cNvSpPr>
          <p:nvPr>
            <p:ph type="sldNum" sz="quarter" idx="12"/>
          </p:nvPr>
        </p:nvSpPr>
        <p:spPr/>
        <p:txBody>
          <a:bodyPr/>
          <a:lstStyle>
            <a:lvl1pPr defTabSz="914400">
              <a:defRPr baseline="10000" smtClean="0"/>
            </a:lvl1pPr>
          </a:lstStyle>
          <a:p>
            <a:pPr>
              <a:defRPr/>
            </a:pPr>
            <a:fld id="{3DD0E6E0-945B-4743-B10A-AFB0D51E321C}" type="slidenum">
              <a:rPr lang="en-US" altLang="en-US"/>
              <a:pPr>
                <a:defRPr/>
              </a:pPr>
              <a:t>‹#›</a:t>
            </a:fld>
            <a:endParaRPr lang="en-US" altLang="en-US"/>
          </a:p>
        </p:txBody>
      </p:sp>
    </p:spTree>
    <p:extLst>
      <p:ext uri="{BB962C8B-B14F-4D97-AF65-F5344CB8AC3E}">
        <p14:creationId xmlns:p14="http://schemas.microsoft.com/office/powerpoint/2010/main" val="736705435"/>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4888518-99A3-4E91-B914-23E66DF6F336}"/>
              </a:ext>
            </a:extLst>
          </p:cNvPr>
          <p:cNvSpPr>
            <a:spLocks noGrp="1"/>
          </p:cNvSpPr>
          <p:nvPr>
            <p:ph type="dt" sz="half" idx="10"/>
          </p:nvPr>
        </p:nvSpPr>
        <p:spPr/>
        <p:txBody>
          <a:bodyPr/>
          <a:lstStyle>
            <a:lvl1pPr defTabSz="914400">
              <a:defRPr baseline="10000">
                <a:cs typeface="Arial" charset="0"/>
              </a:defRPr>
            </a:lvl1pPr>
          </a:lstStyle>
          <a:p>
            <a:pPr>
              <a:defRPr/>
            </a:pPr>
            <a:fld id="{2631CEC6-2288-4BE5-8C53-286A31D09BAF}" type="datetime1">
              <a:rPr lang="en-US"/>
              <a:pPr>
                <a:defRPr/>
              </a:pPr>
              <a:t>2/14/2023</a:t>
            </a:fld>
            <a:endParaRPr lang="en-US"/>
          </a:p>
        </p:txBody>
      </p:sp>
      <p:sp>
        <p:nvSpPr>
          <p:cNvPr id="3" name="Footer Placeholder 4">
            <a:extLst>
              <a:ext uri="{FF2B5EF4-FFF2-40B4-BE49-F238E27FC236}">
                <a16:creationId xmlns:a16="http://schemas.microsoft.com/office/drawing/2014/main" id="{C2D73B8F-FC8D-4975-BA00-07E4B236FBC2}"/>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4" name="Slide Number Placeholder 5">
            <a:extLst>
              <a:ext uri="{FF2B5EF4-FFF2-40B4-BE49-F238E27FC236}">
                <a16:creationId xmlns:a16="http://schemas.microsoft.com/office/drawing/2014/main" id="{C7B348C7-C95A-4D3C-A842-40F74BAF1FA9}"/>
              </a:ext>
            </a:extLst>
          </p:cNvPr>
          <p:cNvSpPr>
            <a:spLocks noGrp="1"/>
          </p:cNvSpPr>
          <p:nvPr>
            <p:ph type="sldNum" sz="quarter" idx="12"/>
          </p:nvPr>
        </p:nvSpPr>
        <p:spPr/>
        <p:txBody>
          <a:bodyPr/>
          <a:lstStyle>
            <a:lvl1pPr defTabSz="914400">
              <a:defRPr baseline="10000" smtClean="0"/>
            </a:lvl1pPr>
          </a:lstStyle>
          <a:p>
            <a:pPr>
              <a:defRPr/>
            </a:pPr>
            <a:fld id="{39A76C4C-EC71-4AD0-A195-88FA9F4EBBE7}" type="slidenum">
              <a:rPr lang="en-US" altLang="en-US"/>
              <a:pPr>
                <a:defRPr/>
              </a:pPr>
              <a:t>‹#›</a:t>
            </a:fld>
            <a:endParaRPr lang="en-US" altLang="en-US"/>
          </a:p>
        </p:txBody>
      </p:sp>
    </p:spTree>
    <p:extLst>
      <p:ext uri="{BB962C8B-B14F-4D97-AF65-F5344CB8AC3E}">
        <p14:creationId xmlns:p14="http://schemas.microsoft.com/office/powerpoint/2010/main" val="3887207717"/>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6D642D3-BC98-476A-A51B-8FFA16D01944}"/>
              </a:ext>
            </a:extLst>
          </p:cNvPr>
          <p:cNvSpPr>
            <a:spLocks noGrp="1"/>
          </p:cNvSpPr>
          <p:nvPr>
            <p:ph type="dt" sz="half" idx="10"/>
          </p:nvPr>
        </p:nvSpPr>
        <p:spPr/>
        <p:txBody>
          <a:bodyPr/>
          <a:lstStyle>
            <a:lvl1pPr defTabSz="914400">
              <a:defRPr baseline="10000">
                <a:cs typeface="Arial" charset="0"/>
              </a:defRPr>
            </a:lvl1pPr>
          </a:lstStyle>
          <a:p>
            <a:pPr>
              <a:defRPr/>
            </a:pPr>
            <a:fld id="{897D222E-635C-4B4F-871A-5F9C12E932DE}" type="datetime1">
              <a:rPr lang="en-US"/>
              <a:pPr>
                <a:defRPr/>
              </a:pPr>
              <a:t>2/14/2023</a:t>
            </a:fld>
            <a:endParaRPr lang="en-US"/>
          </a:p>
        </p:txBody>
      </p:sp>
      <p:sp>
        <p:nvSpPr>
          <p:cNvPr id="6" name="Footer Placeholder 4">
            <a:extLst>
              <a:ext uri="{FF2B5EF4-FFF2-40B4-BE49-F238E27FC236}">
                <a16:creationId xmlns:a16="http://schemas.microsoft.com/office/drawing/2014/main" id="{7E12AA84-7A15-47CF-940D-E6D13B1765F4}"/>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E35A8393-518B-4B0C-9D99-A13DAF81508B}"/>
              </a:ext>
            </a:extLst>
          </p:cNvPr>
          <p:cNvSpPr>
            <a:spLocks noGrp="1"/>
          </p:cNvSpPr>
          <p:nvPr>
            <p:ph type="sldNum" sz="quarter" idx="12"/>
          </p:nvPr>
        </p:nvSpPr>
        <p:spPr/>
        <p:txBody>
          <a:bodyPr/>
          <a:lstStyle>
            <a:lvl1pPr defTabSz="914400">
              <a:defRPr baseline="10000" smtClean="0"/>
            </a:lvl1pPr>
          </a:lstStyle>
          <a:p>
            <a:pPr>
              <a:defRPr/>
            </a:pPr>
            <a:fld id="{51F955F2-A54E-4230-81F7-DC67FB534269}" type="slidenum">
              <a:rPr lang="en-US" altLang="en-US"/>
              <a:pPr>
                <a:defRPr/>
              </a:pPr>
              <a:t>‹#›</a:t>
            </a:fld>
            <a:endParaRPr lang="en-US" altLang="en-US"/>
          </a:p>
        </p:txBody>
      </p:sp>
    </p:spTree>
    <p:extLst>
      <p:ext uri="{BB962C8B-B14F-4D97-AF65-F5344CB8AC3E}">
        <p14:creationId xmlns:p14="http://schemas.microsoft.com/office/powerpoint/2010/main" val="3410720321"/>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026704-68C1-46CE-8D2E-D4E47DA670B0}"/>
              </a:ext>
            </a:extLst>
          </p:cNvPr>
          <p:cNvSpPr>
            <a:spLocks noGrp="1"/>
          </p:cNvSpPr>
          <p:nvPr>
            <p:ph type="dt" sz="half" idx="10"/>
          </p:nvPr>
        </p:nvSpPr>
        <p:spPr/>
        <p:txBody>
          <a:bodyPr/>
          <a:lstStyle>
            <a:lvl1pPr defTabSz="914400">
              <a:defRPr baseline="10000">
                <a:cs typeface="Arial" charset="0"/>
              </a:defRPr>
            </a:lvl1pPr>
          </a:lstStyle>
          <a:p>
            <a:pPr>
              <a:defRPr/>
            </a:pPr>
            <a:fld id="{7C47443B-E8E1-4337-89FB-99954D673595}" type="datetime1">
              <a:rPr lang="en-US"/>
              <a:pPr>
                <a:defRPr/>
              </a:pPr>
              <a:t>2/14/2023</a:t>
            </a:fld>
            <a:endParaRPr lang="en-US"/>
          </a:p>
        </p:txBody>
      </p:sp>
      <p:sp>
        <p:nvSpPr>
          <p:cNvPr id="6" name="Footer Placeholder 4">
            <a:extLst>
              <a:ext uri="{FF2B5EF4-FFF2-40B4-BE49-F238E27FC236}">
                <a16:creationId xmlns:a16="http://schemas.microsoft.com/office/drawing/2014/main" id="{9DBC562C-6317-4176-80DC-11600623DBB0}"/>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600480A4-A0BA-4D43-90EE-81B93AAA0D6E}"/>
              </a:ext>
            </a:extLst>
          </p:cNvPr>
          <p:cNvSpPr>
            <a:spLocks noGrp="1"/>
          </p:cNvSpPr>
          <p:nvPr>
            <p:ph type="sldNum" sz="quarter" idx="12"/>
          </p:nvPr>
        </p:nvSpPr>
        <p:spPr/>
        <p:txBody>
          <a:bodyPr/>
          <a:lstStyle>
            <a:lvl1pPr defTabSz="914400">
              <a:defRPr baseline="10000" smtClean="0"/>
            </a:lvl1pPr>
          </a:lstStyle>
          <a:p>
            <a:pPr>
              <a:defRPr/>
            </a:pPr>
            <a:fld id="{A8B92CF4-7C27-4FA6-8E72-A21364812576}" type="slidenum">
              <a:rPr lang="en-US" altLang="en-US"/>
              <a:pPr>
                <a:defRPr/>
              </a:pPr>
              <a:t>‹#›</a:t>
            </a:fld>
            <a:endParaRPr lang="en-US" altLang="en-US"/>
          </a:p>
        </p:txBody>
      </p:sp>
    </p:spTree>
    <p:extLst>
      <p:ext uri="{BB962C8B-B14F-4D97-AF65-F5344CB8AC3E}">
        <p14:creationId xmlns:p14="http://schemas.microsoft.com/office/powerpoint/2010/main" val="2555464140"/>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D9AA-1B57-4F0F-8674-282408B63996}"/>
              </a:ext>
            </a:extLst>
          </p:cNvPr>
          <p:cNvSpPr>
            <a:spLocks noGrp="1"/>
          </p:cNvSpPr>
          <p:nvPr>
            <p:ph type="dt" sz="half" idx="10"/>
          </p:nvPr>
        </p:nvSpPr>
        <p:spPr/>
        <p:txBody>
          <a:bodyPr/>
          <a:lstStyle>
            <a:lvl1pPr defTabSz="914400">
              <a:defRPr baseline="10000">
                <a:cs typeface="Arial" charset="0"/>
              </a:defRPr>
            </a:lvl1pPr>
          </a:lstStyle>
          <a:p>
            <a:pPr>
              <a:defRPr/>
            </a:pPr>
            <a:fld id="{5D14CFCB-90AA-41E0-A095-BFD7A9AC5AF2}" type="datetime1">
              <a:rPr lang="en-US"/>
              <a:pPr>
                <a:defRPr/>
              </a:pPr>
              <a:t>2/14/2023</a:t>
            </a:fld>
            <a:endParaRPr lang="en-US"/>
          </a:p>
        </p:txBody>
      </p:sp>
      <p:sp>
        <p:nvSpPr>
          <p:cNvPr id="5" name="Footer Placeholder 4">
            <a:extLst>
              <a:ext uri="{FF2B5EF4-FFF2-40B4-BE49-F238E27FC236}">
                <a16:creationId xmlns:a16="http://schemas.microsoft.com/office/drawing/2014/main" id="{57F84878-6F19-4E46-9860-DAB43EDF668C}"/>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6CAD53E8-C614-4C32-BDBE-6C5E6310F9CB}"/>
              </a:ext>
            </a:extLst>
          </p:cNvPr>
          <p:cNvSpPr>
            <a:spLocks noGrp="1"/>
          </p:cNvSpPr>
          <p:nvPr>
            <p:ph type="sldNum" sz="quarter" idx="12"/>
          </p:nvPr>
        </p:nvSpPr>
        <p:spPr/>
        <p:txBody>
          <a:bodyPr/>
          <a:lstStyle>
            <a:lvl1pPr defTabSz="914400">
              <a:defRPr baseline="10000" smtClean="0"/>
            </a:lvl1pPr>
          </a:lstStyle>
          <a:p>
            <a:pPr>
              <a:defRPr/>
            </a:pPr>
            <a:fld id="{B04E6BF9-E60A-40DE-A59C-7F404ACF5471}" type="slidenum">
              <a:rPr lang="en-US" altLang="en-US"/>
              <a:pPr>
                <a:defRPr/>
              </a:pPr>
              <a:t>‹#›</a:t>
            </a:fld>
            <a:endParaRPr lang="en-US" altLang="en-US"/>
          </a:p>
        </p:txBody>
      </p:sp>
    </p:spTree>
    <p:extLst>
      <p:ext uri="{BB962C8B-B14F-4D97-AF65-F5344CB8AC3E}">
        <p14:creationId xmlns:p14="http://schemas.microsoft.com/office/powerpoint/2010/main" val="3916188455"/>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09336-5E15-4484-8BAA-E25DC615E44C}"/>
              </a:ext>
            </a:extLst>
          </p:cNvPr>
          <p:cNvSpPr>
            <a:spLocks noGrp="1"/>
          </p:cNvSpPr>
          <p:nvPr>
            <p:ph type="dt" sz="half" idx="10"/>
          </p:nvPr>
        </p:nvSpPr>
        <p:spPr/>
        <p:txBody>
          <a:bodyPr/>
          <a:lstStyle>
            <a:lvl1pPr defTabSz="914400">
              <a:defRPr baseline="10000">
                <a:cs typeface="Arial" charset="0"/>
              </a:defRPr>
            </a:lvl1pPr>
          </a:lstStyle>
          <a:p>
            <a:pPr>
              <a:defRPr/>
            </a:pPr>
            <a:fld id="{F933923D-C7F9-4C6A-9237-D050C74F487B}" type="datetime1">
              <a:rPr lang="en-US"/>
              <a:pPr>
                <a:defRPr/>
              </a:pPr>
              <a:t>2/14/2023</a:t>
            </a:fld>
            <a:endParaRPr lang="en-US"/>
          </a:p>
        </p:txBody>
      </p:sp>
      <p:sp>
        <p:nvSpPr>
          <p:cNvPr id="5" name="Footer Placeholder 4">
            <a:extLst>
              <a:ext uri="{FF2B5EF4-FFF2-40B4-BE49-F238E27FC236}">
                <a16:creationId xmlns:a16="http://schemas.microsoft.com/office/drawing/2014/main" id="{A26D972D-9458-42B4-86D4-833AE74C42DF}"/>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6C430EC8-07A1-473B-8EAB-75CAB07CA74B}"/>
              </a:ext>
            </a:extLst>
          </p:cNvPr>
          <p:cNvSpPr>
            <a:spLocks noGrp="1"/>
          </p:cNvSpPr>
          <p:nvPr>
            <p:ph type="sldNum" sz="quarter" idx="12"/>
          </p:nvPr>
        </p:nvSpPr>
        <p:spPr/>
        <p:txBody>
          <a:bodyPr/>
          <a:lstStyle>
            <a:lvl1pPr defTabSz="914400">
              <a:defRPr baseline="10000" smtClean="0"/>
            </a:lvl1pPr>
          </a:lstStyle>
          <a:p>
            <a:pPr>
              <a:defRPr/>
            </a:pPr>
            <a:fld id="{A294F405-02E7-467F-945F-82440DCB58CA}" type="slidenum">
              <a:rPr lang="en-US" altLang="en-US"/>
              <a:pPr>
                <a:defRPr/>
              </a:pPr>
              <a:t>‹#›</a:t>
            </a:fld>
            <a:endParaRPr lang="en-US" altLang="en-US"/>
          </a:p>
        </p:txBody>
      </p:sp>
    </p:spTree>
    <p:extLst>
      <p:ext uri="{BB962C8B-B14F-4D97-AF65-F5344CB8AC3E}">
        <p14:creationId xmlns:p14="http://schemas.microsoft.com/office/powerpoint/2010/main" val="3547375467"/>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3187883469"/>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E98C"/>
                </a:solidFill>
              </a:defRPr>
            </a:lvl1pPr>
          </a:lstStyle>
          <a:p>
            <a:r>
              <a:rPr lang="en-US"/>
              <a:t>Click to edit Master title style</a:t>
            </a:r>
          </a:p>
        </p:txBody>
      </p:sp>
      <p:sp>
        <p:nvSpPr>
          <p:cNvPr id="3" name="Subtitle 2"/>
          <p:cNvSpPr>
            <a:spLocks noGrp="1"/>
          </p:cNvSpPr>
          <p:nvPr>
            <p:ph type="subTitle" idx="1"/>
          </p:nvPr>
        </p:nvSpPr>
        <p:spPr>
          <a:xfrm>
            <a:off x="1371600" y="4136064"/>
            <a:ext cx="6400800" cy="1502735"/>
          </a:xfrm>
        </p:spPr>
        <p:txBody>
          <a:bodyPr/>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52043441"/>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1169987"/>
          </a:xfrm>
        </p:spPr>
        <p:txBody>
          <a:bodyPr/>
          <a:lstStyle/>
          <a:p>
            <a:r>
              <a:rPr lang="en-US"/>
              <a:t>Click to edit Master title style</a:t>
            </a:r>
          </a:p>
        </p:txBody>
      </p:sp>
      <p:sp>
        <p:nvSpPr>
          <p:cNvPr id="3" name="Text Placeholder 2"/>
          <p:cNvSpPr>
            <a:spLocks noGrp="1"/>
          </p:cNvSpPr>
          <p:nvPr>
            <p:ph type="body" sz="half" idx="1"/>
          </p:nvPr>
        </p:nvSpPr>
        <p:spPr>
          <a:xfrm>
            <a:off x="685800" y="1900238"/>
            <a:ext cx="3810000" cy="386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00238"/>
            <a:ext cx="3810000" cy="3862387"/>
          </a:xfrm>
        </p:spPr>
        <p:txBody>
          <a:bodyPr/>
          <a:lstStyle/>
          <a:p>
            <a:pPr lvl="0"/>
            <a:endParaRPr lang="en-US" noProof="0"/>
          </a:p>
        </p:txBody>
      </p:sp>
    </p:spTree>
    <p:extLst>
      <p:ext uri="{BB962C8B-B14F-4D97-AF65-F5344CB8AC3E}">
        <p14:creationId xmlns:p14="http://schemas.microsoft.com/office/powerpoint/2010/main" val="3943279405"/>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47825"/>
            <a:ext cx="3810000" cy="4114800"/>
          </a:xfrm>
        </p:spPr>
        <p:txBody>
          <a:bodyPr/>
          <a:lstStyle/>
          <a:p>
            <a:pPr lvl="0"/>
            <a:endParaRPr lang="en-US" noProof="0"/>
          </a:p>
        </p:txBody>
      </p:sp>
    </p:spTree>
    <p:extLst>
      <p:ext uri="{BB962C8B-B14F-4D97-AF65-F5344CB8AC3E}">
        <p14:creationId xmlns:p14="http://schemas.microsoft.com/office/powerpoint/2010/main" val="4013095735"/>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Chart Placeholder 2"/>
          <p:cNvSpPr>
            <a:spLocks noGrp="1"/>
          </p:cNvSpPr>
          <p:nvPr>
            <p:ph type="chart" sz="half" idx="1"/>
          </p:nvPr>
        </p:nvSpPr>
        <p:spPr>
          <a:xfrm>
            <a:off x="685800" y="1647825"/>
            <a:ext cx="3810000" cy="4114800"/>
          </a:xfrm>
        </p:spPr>
        <p:txBody>
          <a:bodyPr/>
          <a:lstStyle/>
          <a:p>
            <a:pPr lvl="0"/>
            <a:endParaRPr lang="en-US" noProof="0"/>
          </a:p>
        </p:txBody>
      </p:sp>
      <p:sp>
        <p:nvSpPr>
          <p:cNvPr id="4" name="Text Placeholder 3"/>
          <p:cNvSpPr>
            <a:spLocks noGrp="1"/>
          </p:cNvSpPr>
          <p:nvPr>
            <p:ph type="body" sz="half" idx="2"/>
          </p:nvPr>
        </p:nvSpPr>
        <p:spPr>
          <a:xfrm>
            <a:off x="46482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3935102"/>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AA8CC5D-5033-4732-97FD-BE91A02F9FFE}"/>
              </a:ext>
            </a:extLst>
          </p:cNvPr>
          <p:cNvSpPr>
            <a:spLocks noGrp="1"/>
          </p:cNvSpPr>
          <p:nvPr>
            <p:ph type="dt" sz="half" idx="10"/>
          </p:nvPr>
        </p:nvSpPr>
        <p:spPr/>
        <p:txBody>
          <a:bodyPr/>
          <a:lstStyle>
            <a:lvl1pPr>
              <a:defRPr/>
            </a:lvl1pPr>
          </a:lstStyle>
          <a:p>
            <a:pPr>
              <a:defRPr/>
            </a:pPr>
            <a:fld id="{28ED6F4D-A2DF-49A5-9D25-5931810C46CA}" type="datetimeFigureOut">
              <a:rPr lang="en-US"/>
              <a:pPr>
                <a:defRPr/>
              </a:pPr>
              <a:t>2/14/2023</a:t>
            </a:fld>
            <a:endParaRPr lang="en-US"/>
          </a:p>
        </p:txBody>
      </p:sp>
      <p:sp>
        <p:nvSpPr>
          <p:cNvPr id="5" name="Footer Placeholder 4">
            <a:extLst>
              <a:ext uri="{FF2B5EF4-FFF2-40B4-BE49-F238E27FC236}">
                <a16:creationId xmlns:a16="http://schemas.microsoft.com/office/drawing/2014/main" id="{A5343400-AB3A-4CE0-AF02-E4D94189CE9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3625B7A-A32F-4A67-9991-C320F85FF9B8}"/>
              </a:ext>
            </a:extLst>
          </p:cNvPr>
          <p:cNvSpPr>
            <a:spLocks noGrp="1"/>
          </p:cNvSpPr>
          <p:nvPr>
            <p:ph type="sldNum" sz="quarter" idx="12"/>
          </p:nvPr>
        </p:nvSpPr>
        <p:spPr/>
        <p:txBody>
          <a:bodyPr/>
          <a:lstStyle>
            <a:lvl1pPr>
              <a:defRPr/>
            </a:lvl1pPr>
          </a:lstStyle>
          <a:p>
            <a:pPr>
              <a:defRPr/>
            </a:pPr>
            <a:fld id="{6B27C911-B9D5-4182-B632-E2358C17AFA3}" type="slidenum">
              <a:rPr lang="en-US" altLang="en-US"/>
              <a:pPr>
                <a:defRPr/>
              </a:pPr>
              <a:t>‹#›</a:t>
            </a:fld>
            <a:endParaRPr lang="en-US" altLang="en-US"/>
          </a:p>
        </p:txBody>
      </p:sp>
    </p:spTree>
    <p:extLst>
      <p:ext uri="{BB962C8B-B14F-4D97-AF65-F5344CB8AC3E}">
        <p14:creationId xmlns:p14="http://schemas.microsoft.com/office/powerpoint/2010/main" val="30628383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A2C2D7-ED32-428F-89E4-25A3EE85C85E}"/>
              </a:ext>
            </a:extLst>
          </p:cNvPr>
          <p:cNvSpPr>
            <a:spLocks noGrp="1"/>
          </p:cNvSpPr>
          <p:nvPr>
            <p:ph type="dt" sz="half" idx="10"/>
          </p:nvPr>
        </p:nvSpPr>
        <p:spPr/>
        <p:txBody>
          <a:bodyPr/>
          <a:lstStyle>
            <a:lvl1pPr>
              <a:defRPr/>
            </a:lvl1pPr>
          </a:lstStyle>
          <a:p>
            <a:pPr>
              <a:defRPr/>
            </a:pPr>
            <a:fld id="{28ED6F4D-A2DF-49A5-9D25-5931810C46CA}" type="datetimeFigureOut">
              <a:rPr lang="en-US"/>
              <a:pPr>
                <a:defRPr/>
              </a:pPr>
              <a:t>2/14/2023</a:t>
            </a:fld>
            <a:endParaRPr lang="en-US"/>
          </a:p>
        </p:txBody>
      </p:sp>
      <p:sp>
        <p:nvSpPr>
          <p:cNvPr id="5" name="Footer Placeholder 4">
            <a:extLst>
              <a:ext uri="{FF2B5EF4-FFF2-40B4-BE49-F238E27FC236}">
                <a16:creationId xmlns:a16="http://schemas.microsoft.com/office/drawing/2014/main" id="{245D38CD-4F13-42D7-931C-15F709BA7FF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6C2EDB-FDD3-4E46-A21D-7E2091F3A171}"/>
              </a:ext>
            </a:extLst>
          </p:cNvPr>
          <p:cNvSpPr>
            <a:spLocks noGrp="1"/>
          </p:cNvSpPr>
          <p:nvPr>
            <p:ph type="sldNum" sz="quarter" idx="12"/>
          </p:nvPr>
        </p:nvSpPr>
        <p:spPr/>
        <p:txBody>
          <a:bodyPr/>
          <a:lstStyle>
            <a:lvl1pPr>
              <a:defRPr/>
            </a:lvl1pPr>
          </a:lstStyle>
          <a:p>
            <a:pPr>
              <a:defRPr/>
            </a:pPr>
            <a:fld id="{B4E3CCD8-0B8A-4F8E-A2F0-A356D13F5E71}" type="slidenum">
              <a:rPr lang="en-US" altLang="en-US"/>
              <a:pPr>
                <a:defRPr/>
              </a:pPr>
              <a:t>‹#›</a:t>
            </a:fld>
            <a:endParaRPr lang="en-US" altLang="en-US"/>
          </a:p>
        </p:txBody>
      </p:sp>
    </p:spTree>
    <p:extLst>
      <p:ext uri="{BB962C8B-B14F-4D97-AF65-F5344CB8AC3E}">
        <p14:creationId xmlns:p14="http://schemas.microsoft.com/office/powerpoint/2010/main" val="27696721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FE6675-E0D4-4F5C-895C-E3418A3BCEDD}"/>
              </a:ext>
            </a:extLst>
          </p:cNvPr>
          <p:cNvSpPr>
            <a:spLocks noGrp="1"/>
          </p:cNvSpPr>
          <p:nvPr>
            <p:ph type="dt" sz="half" idx="10"/>
          </p:nvPr>
        </p:nvSpPr>
        <p:spPr/>
        <p:txBody>
          <a:bodyPr/>
          <a:lstStyle>
            <a:lvl1pPr>
              <a:defRPr/>
            </a:lvl1pPr>
          </a:lstStyle>
          <a:p>
            <a:pPr>
              <a:defRPr/>
            </a:pPr>
            <a:fld id="{28ED6F4D-A2DF-49A5-9D25-5931810C46CA}" type="datetimeFigureOut">
              <a:rPr lang="en-US"/>
              <a:pPr>
                <a:defRPr/>
              </a:pPr>
              <a:t>2/14/2023</a:t>
            </a:fld>
            <a:endParaRPr lang="en-US"/>
          </a:p>
        </p:txBody>
      </p:sp>
      <p:sp>
        <p:nvSpPr>
          <p:cNvPr id="5" name="Footer Placeholder 4">
            <a:extLst>
              <a:ext uri="{FF2B5EF4-FFF2-40B4-BE49-F238E27FC236}">
                <a16:creationId xmlns:a16="http://schemas.microsoft.com/office/drawing/2014/main" id="{EE2ADA13-F4E0-424A-9973-268B6B67CEE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625231-E723-496C-BB38-A7E407743290}"/>
              </a:ext>
            </a:extLst>
          </p:cNvPr>
          <p:cNvSpPr>
            <a:spLocks noGrp="1"/>
          </p:cNvSpPr>
          <p:nvPr>
            <p:ph type="sldNum" sz="quarter" idx="12"/>
          </p:nvPr>
        </p:nvSpPr>
        <p:spPr/>
        <p:txBody>
          <a:bodyPr/>
          <a:lstStyle>
            <a:lvl1pPr>
              <a:defRPr/>
            </a:lvl1pPr>
          </a:lstStyle>
          <a:p>
            <a:pPr>
              <a:defRPr/>
            </a:pPr>
            <a:fld id="{00B71148-E820-487A-B06E-078F25496514}" type="slidenum">
              <a:rPr lang="en-US" altLang="en-US"/>
              <a:pPr>
                <a:defRPr/>
              </a:pPr>
              <a:t>‹#›</a:t>
            </a:fld>
            <a:endParaRPr lang="en-US" altLang="en-US"/>
          </a:p>
        </p:txBody>
      </p:sp>
    </p:spTree>
    <p:extLst>
      <p:ext uri="{BB962C8B-B14F-4D97-AF65-F5344CB8AC3E}">
        <p14:creationId xmlns:p14="http://schemas.microsoft.com/office/powerpoint/2010/main" val="4072071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7438A75-E2C4-405C-99B0-BBC52FF87133}"/>
              </a:ext>
            </a:extLst>
          </p:cNvPr>
          <p:cNvSpPr>
            <a:spLocks noGrp="1"/>
          </p:cNvSpPr>
          <p:nvPr>
            <p:ph type="dt" sz="half" idx="10"/>
          </p:nvPr>
        </p:nvSpPr>
        <p:spPr/>
        <p:txBody>
          <a:bodyPr/>
          <a:lstStyle>
            <a:lvl1pPr>
              <a:defRPr/>
            </a:lvl1pPr>
          </a:lstStyle>
          <a:p>
            <a:pPr>
              <a:defRPr/>
            </a:pPr>
            <a:fld id="{28ED6F4D-A2DF-49A5-9D25-5931810C46CA}" type="datetimeFigureOut">
              <a:rPr lang="en-US"/>
              <a:pPr>
                <a:defRPr/>
              </a:pPr>
              <a:t>2/14/2023</a:t>
            </a:fld>
            <a:endParaRPr lang="en-US"/>
          </a:p>
        </p:txBody>
      </p:sp>
      <p:sp>
        <p:nvSpPr>
          <p:cNvPr id="6" name="Footer Placeholder 4">
            <a:extLst>
              <a:ext uri="{FF2B5EF4-FFF2-40B4-BE49-F238E27FC236}">
                <a16:creationId xmlns:a16="http://schemas.microsoft.com/office/drawing/2014/main" id="{1DDD64A8-32A6-44EC-A62C-FB98E3A7FCB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60284D3-9F20-483A-A38B-DFDE9BF0FFFF}"/>
              </a:ext>
            </a:extLst>
          </p:cNvPr>
          <p:cNvSpPr>
            <a:spLocks noGrp="1"/>
          </p:cNvSpPr>
          <p:nvPr>
            <p:ph type="sldNum" sz="quarter" idx="12"/>
          </p:nvPr>
        </p:nvSpPr>
        <p:spPr/>
        <p:txBody>
          <a:bodyPr/>
          <a:lstStyle>
            <a:lvl1pPr>
              <a:defRPr/>
            </a:lvl1pPr>
          </a:lstStyle>
          <a:p>
            <a:pPr>
              <a:defRPr/>
            </a:pPr>
            <a:fld id="{AFAA525D-E3D4-46CE-992D-CB50E484228C}" type="slidenum">
              <a:rPr lang="en-US" altLang="en-US"/>
              <a:pPr>
                <a:defRPr/>
              </a:pPr>
              <a:t>‹#›</a:t>
            </a:fld>
            <a:endParaRPr lang="en-US" altLang="en-US"/>
          </a:p>
        </p:txBody>
      </p:sp>
    </p:spTree>
    <p:extLst>
      <p:ext uri="{BB962C8B-B14F-4D97-AF65-F5344CB8AC3E}">
        <p14:creationId xmlns:p14="http://schemas.microsoft.com/office/powerpoint/2010/main" val="29114774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F3CF2E8-0A7E-4EBC-BE11-9A8CF637D275}"/>
              </a:ext>
            </a:extLst>
          </p:cNvPr>
          <p:cNvSpPr>
            <a:spLocks noGrp="1"/>
          </p:cNvSpPr>
          <p:nvPr>
            <p:ph type="dt" sz="half" idx="10"/>
          </p:nvPr>
        </p:nvSpPr>
        <p:spPr/>
        <p:txBody>
          <a:bodyPr/>
          <a:lstStyle>
            <a:lvl1pPr>
              <a:defRPr/>
            </a:lvl1pPr>
          </a:lstStyle>
          <a:p>
            <a:pPr>
              <a:defRPr/>
            </a:pPr>
            <a:fld id="{28ED6F4D-A2DF-49A5-9D25-5931810C46CA}" type="datetimeFigureOut">
              <a:rPr lang="en-US"/>
              <a:pPr>
                <a:defRPr/>
              </a:pPr>
              <a:t>2/14/2023</a:t>
            </a:fld>
            <a:endParaRPr lang="en-US"/>
          </a:p>
        </p:txBody>
      </p:sp>
      <p:sp>
        <p:nvSpPr>
          <p:cNvPr id="8" name="Footer Placeholder 4">
            <a:extLst>
              <a:ext uri="{FF2B5EF4-FFF2-40B4-BE49-F238E27FC236}">
                <a16:creationId xmlns:a16="http://schemas.microsoft.com/office/drawing/2014/main" id="{1CF0A54C-4BA8-4906-B499-EB193C2146C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F308D82-5D9E-4268-910D-798BF2C99672}"/>
              </a:ext>
            </a:extLst>
          </p:cNvPr>
          <p:cNvSpPr>
            <a:spLocks noGrp="1"/>
          </p:cNvSpPr>
          <p:nvPr>
            <p:ph type="sldNum" sz="quarter" idx="12"/>
          </p:nvPr>
        </p:nvSpPr>
        <p:spPr/>
        <p:txBody>
          <a:bodyPr/>
          <a:lstStyle>
            <a:lvl1pPr>
              <a:defRPr/>
            </a:lvl1pPr>
          </a:lstStyle>
          <a:p>
            <a:pPr>
              <a:defRPr/>
            </a:pPr>
            <a:fld id="{FC631DE0-EB97-4A95-9A02-87DA4A54B5B3}" type="slidenum">
              <a:rPr lang="en-US" altLang="en-US"/>
              <a:pPr>
                <a:defRPr/>
              </a:pPr>
              <a:t>‹#›</a:t>
            </a:fld>
            <a:endParaRPr lang="en-US" altLang="en-US"/>
          </a:p>
        </p:txBody>
      </p:sp>
    </p:spTree>
    <p:extLst>
      <p:ext uri="{BB962C8B-B14F-4D97-AF65-F5344CB8AC3E}">
        <p14:creationId xmlns:p14="http://schemas.microsoft.com/office/powerpoint/2010/main" val="12034063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5116E41-16E4-4408-8772-0CF0433182F2}"/>
              </a:ext>
            </a:extLst>
          </p:cNvPr>
          <p:cNvSpPr>
            <a:spLocks noGrp="1"/>
          </p:cNvSpPr>
          <p:nvPr>
            <p:ph type="dt" sz="half" idx="10"/>
          </p:nvPr>
        </p:nvSpPr>
        <p:spPr/>
        <p:txBody>
          <a:bodyPr/>
          <a:lstStyle>
            <a:lvl1pPr>
              <a:defRPr/>
            </a:lvl1pPr>
          </a:lstStyle>
          <a:p>
            <a:pPr>
              <a:defRPr/>
            </a:pPr>
            <a:fld id="{28ED6F4D-A2DF-49A5-9D25-5931810C46CA}" type="datetimeFigureOut">
              <a:rPr lang="en-US"/>
              <a:pPr>
                <a:defRPr/>
              </a:pPr>
              <a:t>2/14/2023</a:t>
            </a:fld>
            <a:endParaRPr lang="en-US"/>
          </a:p>
        </p:txBody>
      </p:sp>
      <p:sp>
        <p:nvSpPr>
          <p:cNvPr id="4" name="Footer Placeholder 4">
            <a:extLst>
              <a:ext uri="{FF2B5EF4-FFF2-40B4-BE49-F238E27FC236}">
                <a16:creationId xmlns:a16="http://schemas.microsoft.com/office/drawing/2014/main" id="{AC691A5E-275A-4FA4-A6C0-E37E078CFEE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F80F941-DEA6-4054-9D88-BDC7EC67B5CE}"/>
              </a:ext>
            </a:extLst>
          </p:cNvPr>
          <p:cNvSpPr>
            <a:spLocks noGrp="1"/>
          </p:cNvSpPr>
          <p:nvPr>
            <p:ph type="sldNum" sz="quarter" idx="12"/>
          </p:nvPr>
        </p:nvSpPr>
        <p:spPr/>
        <p:txBody>
          <a:bodyPr/>
          <a:lstStyle>
            <a:lvl1pPr>
              <a:defRPr/>
            </a:lvl1pPr>
          </a:lstStyle>
          <a:p>
            <a:pPr>
              <a:defRPr/>
            </a:pPr>
            <a:fld id="{D3B92FE8-7964-475F-A4CF-36E91EDA62A1}" type="slidenum">
              <a:rPr lang="en-US" altLang="en-US"/>
              <a:pPr>
                <a:defRPr/>
              </a:pPr>
              <a:t>‹#›</a:t>
            </a:fld>
            <a:endParaRPr lang="en-US" altLang="en-US"/>
          </a:p>
        </p:txBody>
      </p:sp>
    </p:spTree>
    <p:extLst>
      <p:ext uri="{BB962C8B-B14F-4D97-AF65-F5344CB8AC3E}">
        <p14:creationId xmlns:p14="http://schemas.microsoft.com/office/powerpoint/2010/main" val="31044044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CFF981F-4565-4972-8117-5E8529670BEB}"/>
              </a:ext>
            </a:extLst>
          </p:cNvPr>
          <p:cNvSpPr>
            <a:spLocks noGrp="1"/>
          </p:cNvSpPr>
          <p:nvPr>
            <p:ph type="dt" sz="half" idx="10"/>
          </p:nvPr>
        </p:nvSpPr>
        <p:spPr/>
        <p:txBody>
          <a:bodyPr/>
          <a:lstStyle>
            <a:lvl1pPr>
              <a:defRPr/>
            </a:lvl1pPr>
          </a:lstStyle>
          <a:p>
            <a:pPr>
              <a:defRPr/>
            </a:pPr>
            <a:fld id="{28ED6F4D-A2DF-49A5-9D25-5931810C46CA}" type="datetimeFigureOut">
              <a:rPr lang="en-US"/>
              <a:pPr>
                <a:defRPr/>
              </a:pPr>
              <a:t>2/14/2023</a:t>
            </a:fld>
            <a:endParaRPr lang="en-US"/>
          </a:p>
        </p:txBody>
      </p:sp>
      <p:sp>
        <p:nvSpPr>
          <p:cNvPr id="3" name="Footer Placeholder 4">
            <a:extLst>
              <a:ext uri="{FF2B5EF4-FFF2-40B4-BE49-F238E27FC236}">
                <a16:creationId xmlns:a16="http://schemas.microsoft.com/office/drawing/2014/main" id="{53D74494-A42A-4F9D-A1B4-6D3A3F39988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29B43AF-1CCE-4458-8C3E-E0884BF60967}"/>
              </a:ext>
            </a:extLst>
          </p:cNvPr>
          <p:cNvSpPr>
            <a:spLocks noGrp="1"/>
          </p:cNvSpPr>
          <p:nvPr>
            <p:ph type="sldNum" sz="quarter" idx="12"/>
          </p:nvPr>
        </p:nvSpPr>
        <p:spPr/>
        <p:txBody>
          <a:bodyPr/>
          <a:lstStyle>
            <a:lvl1pPr>
              <a:defRPr/>
            </a:lvl1pPr>
          </a:lstStyle>
          <a:p>
            <a:pPr>
              <a:defRPr/>
            </a:pPr>
            <a:fld id="{C209D039-1B22-4740-8AAF-52953029CC3E}" type="slidenum">
              <a:rPr lang="en-US" altLang="en-US"/>
              <a:pPr>
                <a:defRPr/>
              </a:pPr>
              <a:t>‹#›</a:t>
            </a:fld>
            <a:endParaRPr lang="en-US" altLang="en-US"/>
          </a:p>
        </p:txBody>
      </p:sp>
    </p:spTree>
    <p:extLst>
      <p:ext uri="{BB962C8B-B14F-4D97-AF65-F5344CB8AC3E}">
        <p14:creationId xmlns:p14="http://schemas.microsoft.com/office/powerpoint/2010/main" val="3623367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56254FA-4ECB-4FDD-8DCA-6D2DC0D8082B}"/>
              </a:ext>
            </a:extLst>
          </p:cNvPr>
          <p:cNvGrpSpPr>
            <a:grpSpLocks/>
          </p:cNvGrpSpPr>
          <p:nvPr userDrawn="1"/>
        </p:nvGrpSpPr>
        <p:grpSpPr bwMode="auto">
          <a:xfrm>
            <a:off x="0" y="0"/>
            <a:ext cx="9144000" cy="6573838"/>
            <a:chOff x="0" y="-1"/>
            <a:chExt cx="9144000" cy="6574221"/>
          </a:xfrm>
        </p:grpSpPr>
        <p:sp>
          <p:nvSpPr>
            <p:cNvPr id="5" name="Rectangle 4">
              <a:extLst>
                <a:ext uri="{FF2B5EF4-FFF2-40B4-BE49-F238E27FC236}">
                  <a16:creationId xmlns:a16="http://schemas.microsoft.com/office/drawing/2014/main" id="{BEF0090E-AB9B-4562-97FB-A1350AB3C1D4}"/>
                </a:ext>
              </a:extLst>
            </p:cNvPr>
            <p:cNvSpPr/>
            <p:nvPr userDrawn="1"/>
          </p:nvSpPr>
          <p:spPr>
            <a:xfrm>
              <a:off x="0" y="1174817"/>
              <a:ext cx="9144000" cy="539940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6" name="Rectangle 5">
              <a:extLst>
                <a:ext uri="{FF2B5EF4-FFF2-40B4-BE49-F238E27FC236}">
                  <a16:creationId xmlns:a16="http://schemas.microsoft.com/office/drawing/2014/main" id="{2023698F-C4B7-4B65-8BC3-1BA7FD4B690F}"/>
                </a:ext>
              </a:extLst>
            </p:cNvPr>
            <p:cNvSpPr/>
            <p:nvPr/>
          </p:nvSpPr>
          <p:spPr>
            <a:xfrm>
              <a:off x="0" y="-1"/>
              <a:ext cx="9144000" cy="1362154"/>
            </a:xfrm>
            <a:prstGeom prst="rect">
              <a:avLst/>
            </a:prstGeom>
            <a:solidFill>
              <a:srgbClr val="FFE98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idx="1"/>
          </p:nvPr>
        </p:nvSpPr>
        <p:spPr>
          <a:xfrm>
            <a:off x="457200" y="1509822"/>
            <a:ext cx="8229600" cy="4922875"/>
          </a:xfrm>
        </p:spPr>
        <p:txBody>
          <a:bodyPr>
            <a:normAutofit/>
          </a:bodyPr>
          <a:lstStyle>
            <a:lvl1pPr marL="347472">
              <a:spcBef>
                <a:spcPts val="800"/>
              </a:spcBef>
              <a:spcAft>
                <a:spcPts val="600"/>
              </a:spcAft>
              <a:defRPr sz="3200">
                <a:latin typeface="Calibri"/>
                <a:cs typeface="Calibri"/>
              </a:defRPr>
            </a:lvl1pPr>
            <a:lvl2pPr>
              <a:spcBef>
                <a:spcPts val="0"/>
              </a:spcBef>
              <a:spcAft>
                <a:spcPts val="600"/>
              </a:spcAft>
              <a:defRPr sz="2800">
                <a:latin typeface="Calibri"/>
                <a:cs typeface="Calibri"/>
              </a:defRPr>
            </a:lvl2pPr>
            <a:lvl3pPr>
              <a:spcBef>
                <a:spcPts val="0"/>
              </a:spcBef>
              <a:spcAft>
                <a:spcPts val="600"/>
              </a:spcAft>
              <a:defRPr sz="2400">
                <a:latin typeface="Calibri"/>
                <a:cs typeface="Calibri"/>
              </a:defRPr>
            </a:lvl3pPr>
            <a:lvl4pPr>
              <a:spcBef>
                <a:spcPts val="0"/>
              </a:spcBef>
              <a:spcAft>
                <a:spcPts val="600"/>
              </a:spcAft>
              <a:defRPr sz="2000">
                <a:latin typeface="Calibri"/>
                <a:cs typeface="Calibri"/>
              </a:defRPr>
            </a:lvl4pPr>
            <a:lvl5pPr>
              <a:spcBef>
                <a:spcPts val="0"/>
              </a:spcBef>
              <a:spcAft>
                <a:spcPts val="600"/>
              </a:spcAft>
              <a:defRPr sz="200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816740"/>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DE714E0-8BA4-4D54-9420-427B485B27F2}"/>
              </a:ext>
            </a:extLst>
          </p:cNvPr>
          <p:cNvSpPr>
            <a:spLocks noGrp="1"/>
          </p:cNvSpPr>
          <p:nvPr>
            <p:ph type="dt" sz="half" idx="10"/>
          </p:nvPr>
        </p:nvSpPr>
        <p:spPr/>
        <p:txBody>
          <a:bodyPr/>
          <a:lstStyle>
            <a:lvl1pPr>
              <a:defRPr/>
            </a:lvl1pPr>
          </a:lstStyle>
          <a:p>
            <a:pPr>
              <a:defRPr/>
            </a:pPr>
            <a:fld id="{28ED6F4D-A2DF-49A5-9D25-5931810C46CA}" type="datetimeFigureOut">
              <a:rPr lang="en-US"/>
              <a:pPr>
                <a:defRPr/>
              </a:pPr>
              <a:t>2/14/2023</a:t>
            </a:fld>
            <a:endParaRPr lang="en-US"/>
          </a:p>
        </p:txBody>
      </p:sp>
      <p:sp>
        <p:nvSpPr>
          <p:cNvPr id="6" name="Footer Placeholder 4">
            <a:extLst>
              <a:ext uri="{FF2B5EF4-FFF2-40B4-BE49-F238E27FC236}">
                <a16:creationId xmlns:a16="http://schemas.microsoft.com/office/drawing/2014/main" id="{829F8405-B400-4929-AE46-55F6BA036E8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936E83-E5BC-43AD-B4DB-58078882BAEC}"/>
              </a:ext>
            </a:extLst>
          </p:cNvPr>
          <p:cNvSpPr>
            <a:spLocks noGrp="1"/>
          </p:cNvSpPr>
          <p:nvPr>
            <p:ph type="sldNum" sz="quarter" idx="12"/>
          </p:nvPr>
        </p:nvSpPr>
        <p:spPr/>
        <p:txBody>
          <a:bodyPr/>
          <a:lstStyle>
            <a:lvl1pPr>
              <a:defRPr/>
            </a:lvl1pPr>
          </a:lstStyle>
          <a:p>
            <a:pPr>
              <a:defRPr/>
            </a:pPr>
            <a:fld id="{277DD3BA-4C07-4912-B5B1-4F48D1D6E1F9}" type="slidenum">
              <a:rPr lang="en-US" altLang="en-US"/>
              <a:pPr>
                <a:defRPr/>
              </a:pPr>
              <a:t>‹#›</a:t>
            </a:fld>
            <a:endParaRPr lang="en-US" altLang="en-US"/>
          </a:p>
        </p:txBody>
      </p:sp>
    </p:spTree>
    <p:extLst>
      <p:ext uri="{BB962C8B-B14F-4D97-AF65-F5344CB8AC3E}">
        <p14:creationId xmlns:p14="http://schemas.microsoft.com/office/powerpoint/2010/main" val="21416944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73C2DE1-FADA-400D-80DC-9B911B360559}"/>
              </a:ext>
            </a:extLst>
          </p:cNvPr>
          <p:cNvSpPr>
            <a:spLocks noGrp="1"/>
          </p:cNvSpPr>
          <p:nvPr>
            <p:ph type="dt" sz="half" idx="10"/>
          </p:nvPr>
        </p:nvSpPr>
        <p:spPr/>
        <p:txBody>
          <a:bodyPr/>
          <a:lstStyle>
            <a:lvl1pPr>
              <a:defRPr/>
            </a:lvl1pPr>
          </a:lstStyle>
          <a:p>
            <a:pPr>
              <a:defRPr/>
            </a:pPr>
            <a:fld id="{28ED6F4D-A2DF-49A5-9D25-5931810C46CA}" type="datetimeFigureOut">
              <a:rPr lang="en-US"/>
              <a:pPr>
                <a:defRPr/>
              </a:pPr>
              <a:t>2/14/2023</a:t>
            </a:fld>
            <a:endParaRPr lang="en-US"/>
          </a:p>
        </p:txBody>
      </p:sp>
      <p:sp>
        <p:nvSpPr>
          <p:cNvPr id="6" name="Footer Placeholder 4">
            <a:extLst>
              <a:ext uri="{FF2B5EF4-FFF2-40B4-BE49-F238E27FC236}">
                <a16:creationId xmlns:a16="http://schemas.microsoft.com/office/drawing/2014/main" id="{3B54F745-E04A-44B2-8381-82C58B030C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684EB3C-D350-4F7A-82DE-6D644635F23D}"/>
              </a:ext>
            </a:extLst>
          </p:cNvPr>
          <p:cNvSpPr>
            <a:spLocks noGrp="1"/>
          </p:cNvSpPr>
          <p:nvPr>
            <p:ph type="sldNum" sz="quarter" idx="12"/>
          </p:nvPr>
        </p:nvSpPr>
        <p:spPr/>
        <p:txBody>
          <a:bodyPr/>
          <a:lstStyle>
            <a:lvl1pPr>
              <a:defRPr/>
            </a:lvl1pPr>
          </a:lstStyle>
          <a:p>
            <a:pPr>
              <a:defRPr/>
            </a:pPr>
            <a:fld id="{CBE297D2-C9A6-48B6-B1F0-E595734E3A97}" type="slidenum">
              <a:rPr lang="en-US" altLang="en-US"/>
              <a:pPr>
                <a:defRPr/>
              </a:pPr>
              <a:t>‹#›</a:t>
            </a:fld>
            <a:endParaRPr lang="en-US" altLang="en-US"/>
          </a:p>
        </p:txBody>
      </p:sp>
    </p:spTree>
    <p:extLst>
      <p:ext uri="{BB962C8B-B14F-4D97-AF65-F5344CB8AC3E}">
        <p14:creationId xmlns:p14="http://schemas.microsoft.com/office/powerpoint/2010/main" val="25671908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32A31-BAC5-461B-B485-74FEA070FCD0}"/>
              </a:ext>
            </a:extLst>
          </p:cNvPr>
          <p:cNvSpPr>
            <a:spLocks noGrp="1"/>
          </p:cNvSpPr>
          <p:nvPr>
            <p:ph type="dt" sz="half" idx="10"/>
          </p:nvPr>
        </p:nvSpPr>
        <p:spPr/>
        <p:txBody>
          <a:bodyPr/>
          <a:lstStyle>
            <a:lvl1pPr>
              <a:defRPr/>
            </a:lvl1pPr>
          </a:lstStyle>
          <a:p>
            <a:pPr>
              <a:defRPr/>
            </a:pPr>
            <a:fld id="{28ED6F4D-A2DF-49A5-9D25-5931810C46CA}" type="datetimeFigureOut">
              <a:rPr lang="en-US"/>
              <a:pPr>
                <a:defRPr/>
              </a:pPr>
              <a:t>2/14/2023</a:t>
            </a:fld>
            <a:endParaRPr lang="en-US"/>
          </a:p>
        </p:txBody>
      </p:sp>
      <p:sp>
        <p:nvSpPr>
          <p:cNvPr id="5" name="Footer Placeholder 4">
            <a:extLst>
              <a:ext uri="{FF2B5EF4-FFF2-40B4-BE49-F238E27FC236}">
                <a16:creationId xmlns:a16="http://schemas.microsoft.com/office/drawing/2014/main" id="{A38C314A-D884-4D0E-AEED-FAA9D962B74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B32AE3-1BDB-45DC-9B13-EB4FDC61A001}"/>
              </a:ext>
            </a:extLst>
          </p:cNvPr>
          <p:cNvSpPr>
            <a:spLocks noGrp="1"/>
          </p:cNvSpPr>
          <p:nvPr>
            <p:ph type="sldNum" sz="quarter" idx="12"/>
          </p:nvPr>
        </p:nvSpPr>
        <p:spPr/>
        <p:txBody>
          <a:bodyPr/>
          <a:lstStyle>
            <a:lvl1pPr>
              <a:defRPr/>
            </a:lvl1pPr>
          </a:lstStyle>
          <a:p>
            <a:pPr>
              <a:defRPr/>
            </a:pPr>
            <a:fld id="{098873E1-AF7E-4B41-993B-2DCC4923394E}" type="slidenum">
              <a:rPr lang="en-US" altLang="en-US"/>
              <a:pPr>
                <a:defRPr/>
              </a:pPr>
              <a:t>‹#›</a:t>
            </a:fld>
            <a:endParaRPr lang="en-US" altLang="en-US"/>
          </a:p>
        </p:txBody>
      </p:sp>
    </p:spTree>
    <p:extLst>
      <p:ext uri="{BB962C8B-B14F-4D97-AF65-F5344CB8AC3E}">
        <p14:creationId xmlns:p14="http://schemas.microsoft.com/office/powerpoint/2010/main" val="38718281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10C143-1618-4307-8CFD-B77343816B1D}"/>
              </a:ext>
            </a:extLst>
          </p:cNvPr>
          <p:cNvSpPr>
            <a:spLocks noGrp="1"/>
          </p:cNvSpPr>
          <p:nvPr>
            <p:ph type="dt" sz="half" idx="10"/>
          </p:nvPr>
        </p:nvSpPr>
        <p:spPr/>
        <p:txBody>
          <a:bodyPr/>
          <a:lstStyle>
            <a:lvl1pPr>
              <a:defRPr/>
            </a:lvl1pPr>
          </a:lstStyle>
          <a:p>
            <a:pPr>
              <a:defRPr/>
            </a:pPr>
            <a:fld id="{28ED6F4D-A2DF-49A5-9D25-5931810C46CA}" type="datetimeFigureOut">
              <a:rPr lang="en-US"/>
              <a:pPr>
                <a:defRPr/>
              </a:pPr>
              <a:t>2/14/2023</a:t>
            </a:fld>
            <a:endParaRPr lang="en-US"/>
          </a:p>
        </p:txBody>
      </p:sp>
      <p:sp>
        <p:nvSpPr>
          <p:cNvPr id="5" name="Footer Placeholder 4">
            <a:extLst>
              <a:ext uri="{FF2B5EF4-FFF2-40B4-BE49-F238E27FC236}">
                <a16:creationId xmlns:a16="http://schemas.microsoft.com/office/drawing/2014/main" id="{C66B224D-DCF2-42EA-AC7B-B36212197AB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696A11-4397-4C9C-9A09-EACB1D39BD1A}"/>
              </a:ext>
            </a:extLst>
          </p:cNvPr>
          <p:cNvSpPr>
            <a:spLocks noGrp="1"/>
          </p:cNvSpPr>
          <p:nvPr>
            <p:ph type="sldNum" sz="quarter" idx="12"/>
          </p:nvPr>
        </p:nvSpPr>
        <p:spPr/>
        <p:txBody>
          <a:bodyPr/>
          <a:lstStyle>
            <a:lvl1pPr>
              <a:defRPr/>
            </a:lvl1pPr>
          </a:lstStyle>
          <a:p>
            <a:pPr>
              <a:defRPr/>
            </a:pPr>
            <a:fld id="{2BB0140D-F776-4F76-B885-241620B00715}" type="slidenum">
              <a:rPr lang="en-US" altLang="en-US"/>
              <a:pPr>
                <a:defRPr/>
              </a:pPr>
              <a:t>‹#›</a:t>
            </a:fld>
            <a:endParaRPr lang="en-US" altLang="en-US"/>
          </a:p>
        </p:txBody>
      </p:sp>
    </p:spTree>
    <p:extLst>
      <p:ext uri="{BB962C8B-B14F-4D97-AF65-F5344CB8AC3E}">
        <p14:creationId xmlns:p14="http://schemas.microsoft.com/office/powerpoint/2010/main" val="22028705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3793" y="1124712"/>
            <a:ext cx="3008042" cy="1357081"/>
          </a:xfrm>
        </p:spPr>
        <p:txBody>
          <a:bodyPr>
            <a:noAutofit/>
          </a:bodyPr>
          <a:lstStyle>
            <a:lvl1pPr algn="l">
              <a:defRPr sz="3600" cap="all">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E86E6650-4AE9-44D0-BE3A-12C37A4C16D4}"/>
              </a:ext>
            </a:extLst>
          </p:cNvPr>
          <p:cNvSpPr>
            <a:spLocks noGrp="1"/>
          </p:cNvSpPr>
          <p:nvPr>
            <p:ph type="dt" sz="half" idx="10"/>
          </p:nvPr>
        </p:nvSpPr>
        <p:spPr/>
        <p:txBody>
          <a:bodyPr/>
          <a:lstStyle>
            <a:lvl1pPr defTabSz="914400">
              <a:defRPr baseline="10000">
                <a:solidFill>
                  <a:prstClr val="white"/>
                </a:solidFill>
                <a:cs typeface="Arial" charset="0"/>
              </a:defRPr>
            </a:lvl1pPr>
          </a:lstStyle>
          <a:p>
            <a:pPr>
              <a:defRPr/>
            </a:pPr>
            <a:fld id="{3020F2AC-3394-4CD4-A77B-AAF1092FD7AB}" type="datetime1">
              <a:rPr lang="en-US"/>
              <a:pPr>
                <a:defRPr/>
              </a:pPr>
              <a:t>2/14/2023</a:t>
            </a:fld>
            <a:endParaRPr lang="en-US"/>
          </a:p>
        </p:txBody>
      </p:sp>
      <p:sp>
        <p:nvSpPr>
          <p:cNvPr id="4" name="Footer Placeholder 3">
            <a:extLst>
              <a:ext uri="{FF2B5EF4-FFF2-40B4-BE49-F238E27FC236}">
                <a16:creationId xmlns:a16="http://schemas.microsoft.com/office/drawing/2014/main" id="{B4052E54-8F38-40F4-854C-EE66E01BEEFE}"/>
              </a:ext>
            </a:extLst>
          </p:cNvPr>
          <p:cNvSpPr>
            <a:spLocks noGrp="1"/>
          </p:cNvSpPr>
          <p:nvPr>
            <p:ph type="ftr" sz="quarter" idx="11"/>
          </p:nvPr>
        </p:nvSpPr>
        <p:spPr/>
        <p:txBody>
          <a:bodyPr/>
          <a:lstStyle>
            <a:lvl1pPr defTabSz="914400">
              <a:defRPr baseline="10000">
                <a:solidFill>
                  <a:prstClr val="white"/>
                </a:solidFill>
                <a:cs typeface="Arial" charset="0"/>
              </a:defRPr>
            </a:lvl1pPr>
          </a:lstStyle>
          <a:p>
            <a:pPr>
              <a:defRPr/>
            </a:pPr>
            <a:r>
              <a:rPr lang="en-US"/>
              <a:t>Confidential – Not for Distribution</a:t>
            </a:r>
          </a:p>
        </p:txBody>
      </p:sp>
      <p:sp>
        <p:nvSpPr>
          <p:cNvPr id="5" name="Slide Number Placeholder 4">
            <a:extLst>
              <a:ext uri="{FF2B5EF4-FFF2-40B4-BE49-F238E27FC236}">
                <a16:creationId xmlns:a16="http://schemas.microsoft.com/office/drawing/2014/main" id="{350EF3BC-1EE5-41FC-986F-5FCABA252C46}"/>
              </a:ext>
            </a:extLst>
          </p:cNvPr>
          <p:cNvSpPr>
            <a:spLocks noGrp="1"/>
          </p:cNvSpPr>
          <p:nvPr>
            <p:ph type="sldNum" sz="quarter" idx="12"/>
          </p:nvPr>
        </p:nvSpPr>
        <p:spPr/>
        <p:txBody>
          <a:bodyPr/>
          <a:lstStyle>
            <a:lvl1pPr defTabSz="914400">
              <a:defRPr baseline="10000" smtClean="0">
                <a:solidFill>
                  <a:srgbClr val="FFFFFF"/>
                </a:solidFill>
              </a:defRPr>
            </a:lvl1pPr>
          </a:lstStyle>
          <a:p>
            <a:pPr>
              <a:defRPr/>
            </a:pPr>
            <a:fld id="{DD2E7326-5BF8-4EB8-A7A6-585BEB190B4B}" type="slidenum">
              <a:rPr lang="en-US" altLang="en-US"/>
              <a:pPr>
                <a:defRPr/>
              </a:pPr>
              <a:t>‹#›</a:t>
            </a:fld>
            <a:endParaRPr lang="en-US" altLang="en-US"/>
          </a:p>
        </p:txBody>
      </p:sp>
    </p:spTree>
    <p:extLst>
      <p:ext uri="{BB962C8B-B14F-4D97-AF65-F5344CB8AC3E}">
        <p14:creationId xmlns:p14="http://schemas.microsoft.com/office/powerpoint/2010/main" val="316932853"/>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E98C"/>
                </a:solidFill>
              </a:defRPr>
            </a:lvl1pPr>
          </a:lstStyle>
          <a:p>
            <a:r>
              <a:rPr lang="en-US"/>
              <a:t>Click to edit Master title style</a:t>
            </a:r>
          </a:p>
        </p:txBody>
      </p:sp>
      <p:sp>
        <p:nvSpPr>
          <p:cNvPr id="3" name="Subtitle 2"/>
          <p:cNvSpPr>
            <a:spLocks noGrp="1"/>
          </p:cNvSpPr>
          <p:nvPr>
            <p:ph type="subTitle" idx="1"/>
          </p:nvPr>
        </p:nvSpPr>
        <p:spPr>
          <a:xfrm>
            <a:off x="1371600" y="4136064"/>
            <a:ext cx="6400800" cy="1502735"/>
          </a:xfrm>
        </p:spPr>
        <p:txBody>
          <a:bodyPr/>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733479358"/>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F5986ADF-801D-4876-B5AC-839419F1E4C2}"/>
              </a:ext>
            </a:extLst>
          </p:cNvPr>
          <p:cNvGrpSpPr>
            <a:grpSpLocks/>
          </p:cNvGrpSpPr>
          <p:nvPr userDrawn="1"/>
        </p:nvGrpSpPr>
        <p:grpSpPr bwMode="auto">
          <a:xfrm>
            <a:off x="0" y="0"/>
            <a:ext cx="9144000" cy="6573838"/>
            <a:chOff x="0" y="-1"/>
            <a:chExt cx="9144000" cy="6574221"/>
          </a:xfrm>
        </p:grpSpPr>
        <p:sp>
          <p:nvSpPr>
            <p:cNvPr id="5" name="Rectangle 4">
              <a:extLst>
                <a:ext uri="{FF2B5EF4-FFF2-40B4-BE49-F238E27FC236}">
                  <a16:creationId xmlns:a16="http://schemas.microsoft.com/office/drawing/2014/main" id="{9AE067C1-9976-4FCA-8D06-1117B107FCF0}"/>
                </a:ext>
              </a:extLst>
            </p:cNvPr>
            <p:cNvSpPr/>
            <p:nvPr userDrawn="1"/>
          </p:nvSpPr>
          <p:spPr>
            <a:xfrm>
              <a:off x="0" y="1174817"/>
              <a:ext cx="9144000" cy="539940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6" name="Rectangle 5">
              <a:extLst>
                <a:ext uri="{FF2B5EF4-FFF2-40B4-BE49-F238E27FC236}">
                  <a16:creationId xmlns:a16="http://schemas.microsoft.com/office/drawing/2014/main" id="{34AB314D-869A-458D-89E8-B075049D89B8}"/>
                </a:ext>
              </a:extLst>
            </p:cNvPr>
            <p:cNvSpPr/>
            <p:nvPr/>
          </p:nvSpPr>
          <p:spPr>
            <a:xfrm>
              <a:off x="0" y="-1"/>
              <a:ext cx="9144000" cy="1362154"/>
            </a:xfrm>
            <a:prstGeom prst="rect">
              <a:avLst/>
            </a:prstGeom>
            <a:solidFill>
              <a:srgbClr val="FFE98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idx="1"/>
          </p:nvPr>
        </p:nvSpPr>
        <p:spPr>
          <a:xfrm>
            <a:off x="457200" y="1509822"/>
            <a:ext cx="8229600" cy="4922875"/>
          </a:xfrm>
        </p:spPr>
        <p:txBody>
          <a:bodyPr>
            <a:normAutofit/>
          </a:bodyPr>
          <a:lstStyle>
            <a:lvl1pPr marL="347472">
              <a:spcBef>
                <a:spcPts val="800"/>
              </a:spcBef>
              <a:spcAft>
                <a:spcPts val="600"/>
              </a:spcAft>
              <a:defRPr sz="3200">
                <a:latin typeface="Calibri"/>
                <a:cs typeface="Calibri"/>
              </a:defRPr>
            </a:lvl1pPr>
            <a:lvl2pPr>
              <a:spcBef>
                <a:spcPts val="0"/>
              </a:spcBef>
              <a:spcAft>
                <a:spcPts val="600"/>
              </a:spcAft>
              <a:defRPr sz="2800">
                <a:latin typeface="Calibri"/>
                <a:cs typeface="Calibri"/>
              </a:defRPr>
            </a:lvl2pPr>
            <a:lvl3pPr>
              <a:spcBef>
                <a:spcPts val="0"/>
              </a:spcBef>
              <a:spcAft>
                <a:spcPts val="600"/>
              </a:spcAft>
              <a:defRPr sz="2400">
                <a:latin typeface="Calibri"/>
                <a:cs typeface="Calibri"/>
              </a:defRPr>
            </a:lvl3pPr>
            <a:lvl4pPr>
              <a:spcBef>
                <a:spcPts val="0"/>
              </a:spcBef>
              <a:spcAft>
                <a:spcPts val="600"/>
              </a:spcAft>
              <a:defRPr sz="2000">
                <a:latin typeface="Calibri"/>
                <a:cs typeface="Calibri"/>
              </a:defRPr>
            </a:lvl4pPr>
            <a:lvl5pPr>
              <a:spcBef>
                <a:spcPts val="0"/>
              </a:spcBef>
              <a:spcAft>
                <a:spcPts val="600"/>
              </a:spcAft>
              <a:defRPr sz="200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283256"/>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12ED8A-DB18-4585-8D81-A6B7DACCEB7C}"/>
              </a:ext>
            </a:extLst>
          </p:cNvPr>
          <p:cNvSpPr>
            <a:spLocks noGrp="1"/>
          </p:cNvSpPr>
          <p:nvPr>
            <p:ph type="dt" sz="half" idx="10"/>
          </p:nvPr>
        </p:nvSpPr>
        <p:spPr/>
        <p:txBody>
          <a:bodyPr/>
          <a:lstStyle>
            <a:lvl1pPr defTabSz="914400">
              <a:defRPr baseline="10000">
                <a:cs typeface="Arial" charset="0"/>
              </a:defRPr>
            </a:lvl1pPr>
          </a:lstStyle>
          <a:p>
            <a:pPr>
              <a:defRPr/>
            </a:pPr>
            <a:fld id="{A219A3D6-6AC7-4170-8D4A-091D77F5E8A3}" type="datetime1">
              <a:rPr lang="en-US"/>
              <a:pPr>
                <a:defRPr/>
              </a:pPr>
              <a:t>2/14/2023</a:t>
            </a:fld>
            <a:endParaRPr lang="en-US"/>
          </a:p>
        </p:txBody>
      </p:sp>
      <p:sp>
        <p:nvSpPr>
          <p:cNvPr id="5" name="Footer Placeholder 4">
            <a:extLst>
              <a:ext uri="{FF2B5EF4-FFF2-40B4-BE49-F238E27FC236}">
                <a16:creationId xmlns:a16="http://schemas.microsoft.com/office/drawing/2014/main" id="{D0712A86-20AC-4E6F-A7CE-396A13995CC8}"/>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7B22EA02-7567-438F-97B7-4A1F491E7740}"/>
              </a:ext>
            </a:extLst>
          </p:cNvPr>
          <p:cNvSpPr>
            <a:spLocks noGrp="1"/>
          </p:cNvSpPr>
          <p:nvPr>
            <p:ph type="sldNum" sz="quarter" idx="12"/>
          </p:nvPr>
        </p:nvSpPr>
        <p:spPr/>
        <p:txBody>
          <a:bodyPr/>
          <a:lstStyle>
            <a:lvl1pPr defTabSz="914400">
              <a:defRPr baseline="10000" smtClean="0"/>
            </a:lvl1pPr>
          </a:lstStyle>
          <a:p>
            <a:pPr>
              <a:defRPr/>
            </a:pPr>
            <a:fld id="{F53DAED0-D17B-44E0-A467-BF9D35608244}" type="slidenum">
              <a:rPr lang="en-US" altLang="en-US"/>
              <a:pPr>
                <a:defRPr/>
              </a:pPr>
              <a:t>‹#›</a:t>
            </a:fld>
            <a:endParaRPr lang="en-US" altLang="en-US"/>
          </a:p>
        </p:txBody>
      </p:sp>
    </p:spTree>
    <p:extLst>
      <p:ext uri="{BB962C8B-B14F-4D97-AF65-F5344CB8AC3E}">
        <p14:creationId xmlns:p14="http://schemas.microsoft.com/office/powerpoint/2010/main" val="1938222154"/>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33ED10EB-AB99-45ED-B432-A5A231B161F3}"/>
              </a:ext>
            </a:extLst>
          </p:cNvPr>
          <p:cNvGrpSpPr>
            <a:grpSpLocks/>
          </p:cNvGrpSpPr>
          <p:nvPr userDrawn="1"/>
        </p:nvGrpSpPr>
        <p:grpSpPr bwMode="auto">
          <a:xfrm>
            <a:off x="-11113" y="-20638"/>
            <a:ext cx="9155113" cy="6637338"/>
            <a:chOff x="-10633" y="-63804"/>
            <a:chExt cx="9154633" cy="6638024"/>
          </a:xfrm>
        </p:grpSpPr>
        <p:sp>
          <p:nvSpPr>
            <p:cNvPr id="6" name="Rectangle 5">
              <a:extLst>
                <a:ext uri="{FF2B5EF4-FFF2-40B4-BE49-F238E27FC236}">
                  <a16:creationId xmlns:a16="http://schemas.microsoft.com/office/drawing/2014/main" id="{7B548B53-E9E9-4FC6-B56F-36C5A0F1E4A3}"/>
                </a:ext>
              </a:extLst>
            </p:cNvPr>
            <p:cNvSpPr/>
            <p:nvPr/>
          </p:nvSpPr>
          <p:spPr>
            <a:xfrm>
              <a:off x="479" y="1174575"/>
              <a:ext cx="9143521" cy="539964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7" name="Rectangle 6">
              <a:extLst>
                <a:ext uri="{FF2B5EF4-FFF2-40B4-BE49-F238E27FC236}">
                  <a16:creationId xmlns:a16="http://schemas.microsoft.com/office/drawing/2014/main" id="{8D73440E-D0CD-432E-8AB8-2F1CB47B59F0}"/>
                </a:ext>
              </a:extLst>
            </p:cNvPr>
            <p:cNvSpPr/>
            <p:nvPr/>
          </p:nvSpPr>
          <p:spPr>
            <a:xfrm>
              <a:off x="-10633" y="-63804"/>
              <a:ext cx="9154633" cy="1308236"/>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sz="half" idx="1"/>
          </p:nvPr>
        </p:nvSpPr>
        <p:spPr>
          <a:xfrm>
            <a:off x="457200" y="1443318"/>
            <a:ext cx="4038600" cy="4894729"/>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21624" y="1307804"/>
            <a:ext cx="4222376" cy="5266033"/>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9B0519FE-8D04-44CD-8FEC-E7FAA7559D32}"/>
              </a:ext>
            </a:extLst>
          </p:cNvPr>
          <p:cNvSpPr>
            <a:spLocks noGrp="1"/>
          </p:cNvSpPr>
          <p:nvPr>
            <p:ph type="dt" sz="half" idx="10"/>
          </p:nvPr>
        </p:nvSpPr>
        <p:spPr>
          <a:xfrm>
            <a:off x="457200" y="6518275"/>
            <a:ext cx="2133600" cy="365125"/>
          </a:xfrm>
        </p:spPr>
        <p:txBody>
          <a:bodyPr/>
          <a:lstStyle>
            <a:lvl1pPr defTabSz="914400">
              <a:defRPr baseline="10000">
                <a:cs typeface="Arial" charset="0"/>
              </a:defRPr>
            </a:lvl1pPr>
          </a:lstStyle>
          <a:p>
            <a:pPr>
              <a:defRPr/>
            </a:pPr>
            <a:fld id="{1B7BD46C-8CF4-4F9C-B7E9-89DC5892708B}" type="datetime1">
              <a:rPr lang="en-US"/>
              <a:pPr>
                <a:defRPr/>
              </a:pPr>
              <a:t>2/14/2023</a:t>
            </a:fld>
            <a:endParaRPr lang="en-US"/>
          </a:p>
        </p:txBody>
      </p:sp>
      <p:sp>
        <p:nvSpPr>
          <p:cNvPr id="9" name="Footer Placeholder 5">
            <a:extLst>
              <a:ext uri="{FF2B5EF4-FFF2-40B4-BE49-F238E27FC236}">
                <a16:creationId xmlns:a16="http://schemas.microsoft.com/office/drawing/2014/main" id="{C6605BB6-9958-42F9-9384-633E4865F088}"/>
              </a:ext>
            </a:extLst>
          </p:cNvPr>
          <p:cNvSpPr>
            <a:spLocks noGrp="1"/>
          </p:cNvSpPr>
          <p:nvPr>
            <p:ph type="ftr" sz="quarter" idx="11"/>
          </p:nvPr>
        </p:nvSpPr>
        <p:spPr>
          <a:xfrm>
            <a:off x="6248400" y="6251575"/>
            <a:ext cx="2895600" cy="365125"/>
          </a:xfrm>
        </p:spPr>
        <p:txBody>
          <a:bodyPr/>
          <a:lstStyle>
            <a:lvl1pPr defTabSz="914400">
              <a:defRPr b="1" baseline="10000">
                <a:solidFill>
                  <a:srgbClr val="C00000"/>
                </a:solidFill>
                <a:cs typeface="Arial" charset="0"/>
              </a:defRPr>
            </a:lvl1pPr>
          </a:lstStyle>
          <a:p>
            <a:pPr>
              <a:defRPr/>
            </a:pPr>
            <a:r>
              <a:rPr lang="en-US"/>
              <a:t>Confidential – Not for Distribution</a:t>
            </a:r>
          </a:p>
        </p:txBody>
      </p:sp>
    </p:spTree>
    <p:extLst>
      <p:ext uri="{BB962C8B-B14F-4D97-AF65-F5344CB8AC3E}">
        <p14:creationId xmlns:p14="http://schemas.microsoft.com/office/powerpoint/2010/main" val="1190142105"/>
      </p:ext>
    </p:extLst>
  </p:cSld>
  <p:clrMapOvr>
    <a:masterClrMapping/>
  </p:clrMapOvr>
  <p:transition spd="slow"/>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8682B3-D300-4BAD-A2BA-A3C1F2ABF715}"/>
              </a:ext>
            </a:extLst>
          </p:cNvPr>
          <p:cNvGrpSpPr>
            <a:grpSpLocks/>
          </p:cNvGrpSpPr>
          <p:nvPr userDrawn="1"/>
        </p:nvGrpSpPr>
        <p:grpSpPr bwMode="auto">
          <a:xfrm>
            <a:off x="0" y="0"/>
            <a:ext cx="9144000" cy="6573838"/>
            <a:chOff x="0" y="0"/>
            <a:chExt cx="9144000" cy="6574220"/>
          </a:xfrm>
        </p:grpSpPr>
        <p:sp>
          <p:nvSpPr>
            <p:cNvPr id="8" name="Rectangle 7">
              <a:extLst>
                <a:ext uri="{FF2B5EF4-FFF2-40B4-BE49-F238E27FC236}">
                  <a16:creationId xmlns:a16="http://schemas.microsoft.com/office/drawing/2014/main" id="{770A70BE-0915-4CC6-B4C8-D5DD612CA88D}"/>
                </a:ext>
              </a:extLst>
            </p:cNvPr>
            <p:cNvSpPr/>
            <p:nvPr/>
          </p:nvSpPr>
          <p:spPr>
            <a:xfrm>
              <a:off x="0" y="0"/>
              <a:ext cx="9144000" cy="1174818"/>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9" name="Rectangle 8">
              <a:extLst>
                <a:ext uri="{FF2B5EF4-FFF2-40B4-BE49-F238E27FC236}">
                  <a16:creationId xmlns:a16="http://schemas.microsoft.com/office/drawing/2014/main" id="{198FFAC5-0D63-4C54-B09D-74EC07A9721A}"/>
                </a:ext>
              </a:extLst>
            </p:cNvPr>
            <p:cNvSpPr/>
            <p:nvPr/>
          </p:nvSpPr>
          <p:spPr>
            <a:xfrm>
              <a:off x="0" y="1174818"/>
              <a:ext cx="9144000" cy="539940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n-lt"/>
              </a:defRPr>
            </a:lvl1pPr>
            <a:lvl2pPr>
              <a:spcBef>
                <a:spcPts val="0"/>
              </a:spcBef>
              <a:spcAft>
                <a:spcPts val="600"/>
              </a:spcAft>
              <a:defRPr sz="2000">
                <a:latin typeface="+mn-lt"/>
              </a:defRPr>
            </a:lvl2pPr>
            <a:lvl3pPr>
              <a:spcBef>
                <a:spcPts val="0"/>
              </a:spcBef>
              <a:spcAft>
                <a:spcPts val="600"/>
              </a:spcAft>
              <a:defRPr sz="1800">
                <a:latin typeface="+mn-lt"/>
              </a:defRPr>
            </a:lvl3pPr>
            <a:lvl4pPr>
              <a:spcBef>
                <a:spcPts val="0"/>
              </a:spcBef>
              <a:spcAft>
                <a:spcPts val="600"/>
              </a:spcAft>
              <a:defRPr sz="1600">
                <a:latin typeface="+mn-lt"/>
              </a:defRPr>
            </a:lvl4pPr>
            <a:lvl5pPr>
              <a:spcBef>
                <a:spcPts val="0"/>
              </a:spcBef>
              <a:spcAft>
                <a:spcPts val="600"/>
              </a:spcAft>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spcBef>
                <a:spcPts val="0"/>
              </a:spcBef>
              <a:spcAft>
                <a:spcPts val="600"/>
              </a:spcAft>
              <a:defRPr sz="2000"/>
            </a:lvl2pPr>
            <a:lvl3pPr>
              <a:spcBef>
                <a:spcPts val="0"/>
              </a:spcBef>
              <a:spcAft>
                <a:spcPts val="600"/>
              </a:spcAft>
              <a:defRPr sz="1800"/>
            </a:lvl3pPr>
            <a:lvl4pPr>
              <a:spcBef>
                <a:spcPts val="0"/>
              </a:spcBef>
              <a:spcAft>
                <a:spcPts val="600"/>
              </a:spcAft>
              <a:defRPr sz="1600"/>
            </a:lvl4pPr>
            <a:lvl5pPr>
              <a:spcBef>
                <a:spcPts val="0"/>
              </a:spcBef>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C680B66E-1D59-4CC3-AB88-1920E57730D5}"/>
              </a:ext>
            </a:extLst>
          </p:cNvPr>
          <p:cNvSpPr>
            <a:spLocks noGrp="1"/>
          </p:cNvSpPr>
          <p:nvPr>
            <p:ph type="dt" sz="half" idx="10"/>
          </p:nvPr>
        </p:nvSpPr>
        <p:spPr/>
        <p:txBody>
          <a:bodyPr/>
          <a:lstStyle>
            <a:lvl1pPr defTabSz="914400">
              <a:defRPr baseline="10000">
                <a:cs typeface="Arial" charset="0"/>
              </a:defRPr>
            </a:lvl1pPr>
          </a:lstStyle>
          <a:p>
            <a:pPr>
              <a:defRPr/>
            </a:pPr>
            <a:fld id="{53660FBA-D385-4337-B9E1-C2F3ADFC94A1}" type="datetime1">
              <a:rPr lang="en-US"/>
              <a:pPr>
                <a:defRPr/>
              </a:pPr>
              <a:t>2/14/2023</a:t>
            </a:fld>
            <a:endParaRPr lang="en-US"/>
          </a:p>
        </p:txBody>
      </p:sp>
      <p:sp>
        <p:nvSpPr>
          <p:cNvPr id="11" name="Footer Placeholder 7">
            <a:extLst>
              <a:ext uri="{FF2B5EF4-FFF2-40B4-BE49-F238E27FC236}">
                <a16:creationId xmlns:a16="http://schemas.microsoft.com/office/drawing/2014/main" id="{C2A1CDBA-F4F8-41A7-ACCA-0D0E63A54BF6}"/>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12" name="Slide Number Placeholder 8">
            <a:extLst>
              <a:ext uri="{FF2B5EF4-FFF2-40B4-BE49-F238E27FC236}">
                <a16:creationId xmlns:a16="http://schemas.microsoft.com/office/drawing/2014/main" id="{956B6FCF-3E74-4096-A594-F573B0B8D809}"/>
              </a:ext>
            </a:extLst>
          </p:cNvPr>
          <p:cNvSpPr>
            <a:spLocks noGrp="1"/>
          </p:cNvSpPr>
          <p:nvPr>
            <p:ph type="sldNum" sz="quarter" idx="12"/>
          </p:nvPr>
        </p:nvSpPr>
        <p:spPr/>
        <p:txBody>
          <a:bodyPr/>
          <a:lstStyle>
            <a:lvl1pPr defTabSz="914400">
              <a:defRPr baseline="10000" smtClean="0"/>
            </a:lvl1pPr>
          </a:lstStyle>
          <a:p>
            <a:pPr>
              <a:defRPr/>
            </a:pPr>
            <a:fld id="{8C6FCA71-6AC2-4D86-8C50-AC9B34754C7E}" type="slidenum">
              <a:rPr lang="en-US" altLang="en-US"/>
              <a:pPr>
                <a:defRPr/>
              </a:pPr>
              <a:t>‹#›</a:t>
            </a:fld>
            <a:endParaRPr lang="en-US" altLang="en-US"/>
          </a:p>
        </p:txBody>
      </p:sp>
    </p:spTree>
    <p:extLst>
      <p:ext uri="{BB962C8B-B14F-4D97-AF65-F5344CB8AC3E}">
        <p14:creationId xmlns:p14="http://schemas.microsoft.com/office/powerpoint/2010/main" val="561124964"/>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185C24A-C9E3-4FD7-BD15-77F1DFE41024}"/>
              </a:ext>
            </a:extLst>
          </p:cNvPr>
          <p:cNvSpPr>
            <a:spLocks noGrp="1"/>
          </p:cNvSpPr>
          <p:nvPr>
            <p:ph type="dt" sz="half" idx="10"/>
          </p:nvPr>
        </p:nvSpPr>
        <p:spPr/>
        <p:txBody>
          <a:bodyPr/>
          <a:lstStyle>
            <a:lvl1pPr defTabSz="914400">
              <a:defRPr baseline="10000">
                <a:cs typeface="Arial" charset="0"/>
              </a:defRPr>
            </a:lvl1pPr>
          </a:lstStyle>
          <a:p>
            <a:pPr>
              <a:defRPr/>
            </a:pPr>
            <a:fld id="{EF054584-8972-4478-8EA7-41355A957A70}" type="datetime1">
              <a:rPr lang="en-US"/>
              <a:pPr>
                <a:defRPr/>
              </a:pPr>
              <a:t>2/14/2023</a:t>
            </a:fld>
            <a:endParaRPr lang="en-US"/>
          </a:p>
        </p:txBody>
      </p:sp>
      <p:sp>
        <p:nvSpPr>
          <p:cNvPr id="5" name="Footer Placeholder 4">
            <a:extLst>
              <a:ext uri="{FF2B5EF4-FFF2-40B4-BE49-F238E27FC236}">
                <a16:creationId xmlns:a16="http://schemas.microsoft.com/office/drawing/2014/main" id="{9055C8EF-FA89-4E66-AB74-CD663D60EF57}"/>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3DAA2895-A371-4646-AB1A-C191D8A97351}"/>
              </a:ext>
            </a:extLst>
          </p:cNvPr>
          <p:cNvSpPr>
            <a:spLocks noGrp="1"/>
          </p:cNvSpPr>
          <p:nvPr>
            <p:ph type="sldNum" sz="quarter" idx="12"/>
          </p:nvPr>
        </p:nvSpPr>
        <p:spPr/>
        <p:txBody>
          <a:bodyPr/>
          <a:lstStyle>
            <a:lvl1pPr defTabSz="914400">
              <a:defRPr baseline="10000" smtClean="0"/>
            </a:lvl1pPr>
          </a:lstStyle>
          <a:p>
            <a:pPr>
              <a:defRPr/>
            </a:pPr>
            <a:fld id="{2E314E3D-384E-41DC-93C2-D4BB6909B755}" type="slidenum">
              <a:rPr lang="en-US" altLang="en-US"/>
              <a:pPr>
                <a:defRPr/>
              </a:pPr>
              <a:t>‹#›</a:t>
            </a:fld>
            <a:endParaRPr lang="en-US" altLang="en-US"/>
          </a:p>
        </p:txBody>
      </p:sp>
    </p:spTree>
    <p:extLst>
      <p:ext uri="{BB962C8B-B14F-4D97-AF65-F5344CB8AC3E}">
        <p14:creationId xmlns:p14="http://schemas.microsoft.com/office/powerpoint/2010/main" val="4283827026"/>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553C891-57FB-4E2A-8AD2-EA9CC87D0CE3}"/>
              </a:ext>
            </a:extLst>
          </p:cNvPr>
          <p:cNvSpPr>
            <a:spLocks noGrp="1"/>
          </p:cNvSpPr>
          <p:nvPr>
            <p:ph type="dt" sz="half" idx="10"/>
          </p:nvPr>
        </p:nvSpPr>
        <p:spPr/>
        <p:txBody>
          <a:bodyPr/>
          <a:lstStyle>
            <a:lvl1pPr defTabSz="914400">
              <a:defRPr baseline="10000">
                <a:cs typeface="Arial" charset="0"/>
              </a:defRPr>
            </a:lvl1pPr>
          </a:lstStyle>
          <a:p>
            <a:pPr>
              <a:defRPr/>
            </a:pPr>
            <a:fld id="{2E4060B4-48CD-4F2C-800F-FA50CD83BD51}" type="datetime1">
              <a:rPr lang="en-US"/>
              <a:pPr>
                <a:defRPr/>
              </a:pPr>
              <a:t>2/14/2023</a:t>
            </a:fld>
            <a:endParaRPr lang="en-US"/>
          </a:p>
        </p:txBody>
      </p:sp>
      <p:sp>
        <p:nvSpPr>
          <p:cNvPr id="3" name="Footer Placeholder 4">
            <a:extLst>
              <a:ext uri="{FF2B5EF4-FFF2-40B4-BE49-F238E27FC236}">
                <a16:creationId xmlns:a16="http://schemas.microsoft.com/office/drawing/2014/main" id="{5337D389-4EBD-454E-BC94-E4E89843358B}"/>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4" name="Slide Number Placeholder 5">
            <a:extLst>
              <a:ext uri="{FF2B5EF4-FFF2-40B4-BE49-F238E27FC236}">
                <a16:creationId xmlns:a16="http://schemas.microsoft.com/office/drawing/2014/main" id="{243B8BEA-9EDE-4E76-8159-D55708F74CEB}"/>
              </a:ext>
            </a:extLst>
          </p:cNvPr>
          <p:cNvSpPr>
            <a:spLocks noGrp="1"/>
          </p:cNvSpPr>
          <p:nvPr>
            <p:ph type="sldNum" sz="quarter" idx="12"/>
          </p:nvPr>
        </p:nvSpPr>
        <p:spPr/>
        <p:txBody>
          <a:bodyPr/>
          <a:lstStyle>
            <a:lvl1pPr defTabSz="914400">
              <a:defRPr baseline="10000" smtClean="0"/>
            </a:lvl1pPr>
          </a:lstStyle>
          <a:p>
            <a:pPr>
              <a:defRPr/>
            </a:pPr>
            <a:fld id="{267CCA0A-67E4-473A-8F1B-BB2E88299153}" type="slidenum">
              <a:rPr lang="en-US" altLang="en-US"/>
              <a:pPr>
                <a:defRPr/>
              </a:pPr>
              <a:t>‹#›</a:t>
            </a:fld>
            <a:endParaRPr lang="en-US" altLang="en-US"/>
          </a:p>
        </p:txBody>
      </p:sp>
    </p:spTree>
    <p:extLst>
      <p:ext uri="{BB962C8B-B14F-4D97-AF65-F5344CB8AC3E}">
        <p14:creationId xmlns:p14="http://schemas.microsoft.com/office/powerpoint/2010/main" val="4287961721"/>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D6624F3-A489-4683-BD2F-D974D74C16F9}"/>
              </a:ext>
            </a:extLst>
          </p:cNvPr>
          <p:cNvSpPr>
            <a:spLocks noGrp="1"/>
          </p:cNvSpPr>
          <p:nvPr>
            <p:ph type="dt" sz="half" idx="10"/>
          </p:nvPr>
        </p:nvSpPr>
        <p:spPr/>
        <p:txBody>
          <a:bodyPr/>
          <a:lstStyle>
            <a:lvl1pPr defTabSz="914400">
              <a:defRPr baseline="10000">
                <a:cs typeface="Arial" charset="0"/>
              </a:defRPr>
            </a:lvl1pPr>
          </a:lstStyle>
          <a:p>
            <a:pPr>
              <a:defRPr/>
            </a:pPr>
            <a:fld id="{EA460E2A-2FC3-4056-A1DB-B6BBBCAD81B1}" type="datetime1">
              <a:rPr lang="en-US"/>
              <a:pPr>
                <a:defRPr/>
              </a:pPr>
              <a:t>2/14/2023</a:t>
            </a:fld>
            <a:endParaRPr lang="en-US"/>
          </a:p>
        </p:txBody>
      </p:sp>
      <p:sp>
        <p:nvSpPr>
          <p:cNvPr id="6" name="Footer Placeholder 4">
            <a:extLst>
              <a:ext uri="{FF2B5EF4-FFF2-40B4-BE49-F238E27FC236}">
                <a16:creationId xmlns:a16="http://schemas.microsoft.com/office/drawing/2014/main" id="{BAD0A2BC-AC29-4E5E-A1C6-D31B829245FF}"/>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28C82672-A197-46F4-9918-2AE031009630}"/>
              </a:ext>
            </a:extLst>
          </p:cNvPr>
          <p:cNvSpPr>
            <a:spLocks noGrp="1"/>
          </p:cNvSpPr>
          <p:nvPr>
            <p:ph type="sldNum" sz="quarter" idx="12"/>
          </p:nvPr>
        </p:nvSpPr>
        <p:spPr/>
        <p:txBody>
          <a:bodyPr/>
          <a:lstStyle>
            <a:lvl1pPr defTabSz="914400">
              <a:defRPr baseline="10000" smtClean="0"/>
            </a:lvl1pPr>
          </a:lstStyle>
          <a:p>
            <a:pPr>
              <a:defRPr/>
            </a:pPr>
            <a:fld id="{6723484E-A577-48E0-9A7D-75E880309AAA}" type="slidenum">
              <a:rPr lang="en-US" altLang="en-US"/>
              <a:pPr>
                <a:defRPr/>
              </a:pPr>
              <a:t>‹#›</a:t>
            </a:fld>
            <a:endParaRPr lang="en-US" altLang="en-US"/>
          </a:p>
        </p:txBody>
      </p:sp>
    </p:spTree>
    <p:extLst>
      <p:ext uri="{BB962C8B-B14F-4D97-AF65-F5344CB8AC3E}">
        <p14:creationId xmlns:p14="http://schemas.microsoft.com/office/powerpoint/2010/main" val="3603832141"/>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CF2B72-4066-443E-9C3F-5943D75A5118}"/>
              </a:ext>
            </a:extLst>
          </p:cNvPr>
          <p:cNvSpPr>
            <a:spLocks noGrp="1"/>
          </p:cNvSpPr>
          <p:nvPr>
            <p:ph type="dt" sz="half" idx="10"/>
          </p:nvPr>
        </p:nvSpPr>
        <p:spPr/>
        <p:txBody>
          <a:bodyPr/>
          <a:lstStyle>
            <a:lvl1pPr defTabSz="914400">
              <a:defRPr baseline="10000">
                <a:cs typeface="Arial" charset="0"/>
              </a:defRPr>
            </a:lvl1pPr>
          </a:lstStyle>
          <a:p>
            <a:pPr>
              <a:defRPr/>
            </a:pPr>
            <a:fld id="{0251CD87-8312-4DCC-B868-8BDCAB7A7950}" type="datetime1">
              <a:rPr lang="en-US"/>
              <a:pPr>
                <a:defRPr/>
              </a:pPr>
              <a:t>2/14/2023</a:t>
            </a:fld>
            <a:endParaRPr lang="en-US"/>
          </a:p>
        </p:txBody>
      </p:sp>
      <p:sp>
        <p:nvSpPr>
          <p:cNvPr id="6" name="Footer Placeholder 4">
            <a:extLst>
              <a:ext uri="{FF2B5EF4-FFF2-40B4-BE49-F238E27FC236}">
                <a16:creationId xmlns:a16="http://schemas.microsoft.com/office/drawing/2014/main" id="{8D5E8E8E-C13E-4025-8545-3C6BF9680CE5}"/>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3601C324-5F2A-4CCA-A573-9A0D203976F4}"/>
              </a:ext>
            </a:extLst>
          </p:cNvPr>
          <p:cNvSpPr>
            <a:spLocks noGrp="1"/>
          </p:cNvSpPr>
          <p:nvPr>
            <p:ph type="sldNum" sz="quarter" idx="12"/>
          </p:nvPr>
        </p:nvSpPr>
        <p:spPr/>
        <p:txBody>
          <a:bodyPr/>
          <a:lstStyle>
            <a:lvl1pPr defTabSz="914400">
              <a:defRPr baseline="10000" smtClean="0"/>
            </a:lvl1pPr>
          </a:lstStyle>
          <a:p>
            <a:pPr>
              <a:defRPr/>
            </a:pPr>
            <a:fld id="{39B7B4A0-499A-42C8-A533-2587BDF83D86}" type="slidenum">
              <a:rPr lang="en-US" altLang="en-US"/>
              <a:pPr>
                <a:defRPr/>
              </a:pPr>
              <a:t>‹#›</a:t>
            </a:fld>
            <a:endParaRPr lang="en-US" altLang="en-US"/>
          </a:p>
        </p:txBody>
      </p:sp>
    </p:spTree>
    <p:extLst>
      <p:ext uri="{BB962C8B-B14F-4D97-AF65-F5344CB8AC3E}">
        <p14:creationId xmlns:p14="http://schemas.microsoft.com/office/powerpoint/2010/main" val="855583989"/>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EB11DF-4639-472B-B41C-5E15DA0142EC}"/>
              </a:ext>
            </a:extLst>
          </p:cNvPr>
          <p:cNvSpPr>
            <a:spLocks noGrp="1"/>
          </p:cNvSpPr>
          <p:nvPr>
            <p:ph type="dt" sz="half" idx="10"/>
          </p:nvPr>
        </p:nvSpPr>
        <p:spPr/>
        <p:txBody>
          <a:bodyPr/>
          <a:lstStyle>
            <a:lvl1pPr defTabSz="914400">
              <a:defRPr baseline="10000">
                <a:cs typeface="Arial" charset="0"/>
              </a:defRPr>
            </a:lvl1pPr>
          </a:lstStyle>
          <a:p>
            <a:pPr>
              <a:defRPr/>
            </a:pPr>
            <a:fld id="{CE8AA1A5-1150-47C9-BB1F-7DC7CD355DCF}" type="datetime1">
              <a:rPr lang="en-US"/>
              <a:pPr>
                <a:defRPr/>
              </a:pPr>
              <a:t>2/14/2023</a:t>
            </a:fld>
            <a:endParaRPr lang="en-US"/>
          </a:p>
        </p:txBody>
      </p:sp>
      <p:sp>
        <p:nvSpPr>
          <p:cNvPr id="5" name="Footer Placeholder 4">
            <a:extLst>
              <a:ext uri="{FF2B5EF4-FFF2-40B4-BE49-F238E27FC236}">
                <a16:creationId xmlns:a16="http://schemas.microsoft.com/office/drawing/2014/main" id="{49E97D46-7F8B-4855-91F8-FB6A5347F2E8}"/>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2ECA9ACD-77D2-4E37-ACD4-D1F5F9DE3D79}"/>
              </a:ext>
            </a:extLst>
          </p:cNvPr>
          <p:cNvSpPr>
            <a:spLocks noGrp="1"/>
          </p:cNvSpPr>
          <p:nvPr>
            <p:ph type="sldNum" sz="quarter" idx="12"/>
          </p:nvPr>
        </p:nvSpPr>
        <p:spPr/>
        <p:txBody>
          <a:bodyPr/>
          <a:lstStyle>
            <a:lvl1pPr defTabSz="914400">
              <a:defRPr baseline="10000" smtClean="0"/>
            </a:lvl1pPr>
          </a:lstStyle>
          <a:p>
            <a:pPr>
              <a:defRPr/>
            </a:pPr>
            <a:fld id="{A2501F93-6223-4F04-8F1D-CE4EBA115B2D}" type="slidenum">
              <a:rPr lang="en-US" altLang="en-US"/>
              <a:pPr>
                <a:defRPr/>
              </a:pPr>
              <a:t>‹#›</a:t>
            </a:fld>
            <a:endParaRPr lang="en-US" altLang="en-US"/>
          </a:p>
        </p:txBody>
      </p:sp>
    </p:spTree>
    <p:extLst>
      <p:ext uri="{BB962C8B-B14F-4D97-AF65-F5344CB8AC3E}">
        <p14:creationId xmlns:p14="http://schemas.microsoft.com/office/powerpoint/2010/main" val="3899077848"/>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41CA64-6D8C-4A52-A9AA-E15AAAAE265C}"/>
              </a:ext>
            </a:extLst>
          </p:cNvPr>
          <p:cNvSpPr>
            <a:spLocks noGrp="1"/>
          </p:cNvSpPr>
          <p:nvPr>
            <p:ph type="dt" sz="half" idx="10"/>
          </p:nvPr>
        </p:nvSpPr>
        <p:spPr/>
        <p:txBody>
          <a:bodyPr/>
          <a:lstStyle>
            <a:lvl1pPr defTabSz="914400">
              <a:defRPr baseline="10000">
                <a:cs typeface="Arial" charset="0"/>
              </a:defRPr>
            </a:lvl1pPr>
          </a:lstStyle>
          <a:p>
            <a:pPr>
              <a:defRPr/>
            </a:pPr>
            <a:fld id="{7047EEA9-EAEF-420F-9EFD-01D00D0CCFAC}" type="datetime1">
              <a:rPr lang="en-US"/>
              <a:pPr>
                <a:defRPr/>
              </a:pPr>
              <a:t>2/14/2023</a:t>
            </a:fld>
            <a:endParaRPr lang="en-US"/>
          </a:p>
        </p:txBody>
      </p:sp>
      <p:sp>
        <p:nvSpPr>
          <p:cNvPr id="5" name="Footer Placeholder 4">
            <a:extLst>
              <a:ext uri="{FF2B5EF4-FFF2-40B4-BE49-F238E27FC236}">
                <a16:creationId xmlns:a16="http://schemas.microsoft.com/office/drawing/2014/main" id="{34F9B9D3-1EE8-48A5-B0B1-5DFE874B99D2}"/>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2062AD85-4DB3-4E8A-9426-FB53DB76863E}"/>
              </a:ext>
            </a:extLst>
          </p:cNvPr>
          <p:cNvSpPr>
            <a:spLocks noGrp="1"/>
          </p:cNvSpPr>
          <p:nvPr>
            <p:ph type="sldNum" sz="quarter" idx="12"/>
          </p:nvPr>
        </p:nvSpPr>
        <p:spPr/>
        <p:txBody>
          <a:bodyPr/>
          <a:lstStyle>
            <a:lvl1pPr defTabSz="914400">
              <a:defRPr baseline="10000" smtClean="0"/>
            </a:lvl1pPr>
          </a:lstStyle>
          <a:p>
            <a:pPr>
              <a:defRPr/>
            </a:pPr>
            <a:fld id="{D77B540E-6C92-41A0-BE9A-222442EE17A4}" type="slidenum">
              <a:rPr lang="en-US" altLang="en-US"/>
              <a:pPr>
                <a:defRPr/>
              </a:pPr>
              <a:t>‹#›</a:t>
            </a:fld>
            <a:endParaRPr lang="en-US" altLang="en-US"/>
          </a:p>
        </p:txBody>
      </p:sp>
    </p:spTree>
    <p:extLst>
      <p:ext uri="{BB962C8B-B14F-4D97-AF65-F5344CB8AC3E}">
        <p14:creationId xmlns:p14="http://schemas.microsoft.com/office/powerpoint/2010/main" val="3370376326"/>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Tree>
    <p:extLst>
      <p:ext uri="{BB962C8B-B14F-4D97-AF65-F5344CB8AC3E}">
        <p14:creationId xmlns:p14="http://schemas.microsoft.com/office/powerpoint/2010/main" val="702486750"/>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1169987"/>
          </a:xfrm>
        </p:spPr>
        <p:txBody>
          <a:bodyPr/>
          <a:lstStyle/>
          <a:p>
            <a:r>
              <a:rPr lang="en-US"/>
              <a:t>Click to edit Master title style</a:t>
            </a:r>
          </a:p>
        </p:txBody>
      </p:sp>
      <p:sp>
        <p:nvSpPr>
          <p:cNvPr id="3" name="Text Placeholder 2"/>
          <p:cNvSpPr>
            <a:spLocks noGrp="1"/>
          </p:cNvSpPr>
          <p:nvPr>
            <p:ph type="body" sz="half" idx="1"/>
          </p:nvPr>
        </p:nvSpPr>
        <p:spPr>
          <a:xfrm>
            <a:off x="685800" y="1900238"/>
            <a:ext cx="3810000" cy="3862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00238"/>
            <a:ext cx="3810000" cy="3862387"/>
          </a:xfrm>
        </p:spPr>
        <p:txBody>
          <a:bodyPr/>
          <a:lstStyle/>
          <a:p>
            <a:pPr lvl="0"/>
            <a:endParaRPr lang="en-US" noProof="0"/>
          </a:p>
        </p:txBody>
      </p:sp>
    </p:spTree>
    <p:extLst>
      <p:ext uri="{BB962C8B-B14F-4D97-AF65-F5344CB8AC3E}">
        <p14:creationId xmlns:p14="http://schemas.microsoft.com/office/powerpoint/2010/main" val="1217486228"/>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647825"/>
            <a:ext cx="3810000" cy="4114800"/>
          </a:xfrm>
        </p:spPr>
        <p:txBody>
          <a:bodyPr/>
          <a:lstStyle/>
          <a:p>
            <a:pPr lvl="0"/>
            <a:endParaRPr lang="en-US" noProof="0"/>
          </a:p>
        </p:txBody>
      </p:sp>
    </p:spTree>
    <p:extLst>
      <p:ext uri="{BB962C8B-B14F-4D97-AF65-F5344CB8AC3E}">
        <p14:creationId xmlns:p14="http://schemas.microsoft.com/office/powerpoint/2010/main" val="1863993004"/>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477838"/>
            <a:ext cx="7772400" cy="838200"/>
          </a:xfrm>
        </p:spPr>
        <p:txBody>
          <a:bodyPr/>
          <a:lstStyle/>
          <a:p>
            <a:r>
              <a:rPr lang="en-US"/>
              <a:t>Click to edit Master title style</a:t>
            </a:r>
          </a:p>
        </p:txBody>
      </p:sp>
      <p:sp>
        <p:nvSpPr>
          <p:cNvPr id="3" name="Chart Placeholder 2"/>
          <p:cNvSpPr>
            <a:spLocks noGrp="1"/>
          </p:cNvSpPr>
          <p:nvPr>
            <p:ph type="chart" sz="half" idx="1"/>
          </p:nvPr>
        </p:nvSpPr>
        <p:spPr>
          <a:xfrm>
            <a:off x="685800" y="1647825"/>
            <a:ext cx="3810000" cy="4114800"/>
          </a:xfrm>
        </p:spPr>
        <p:txBody>
          <a:bodyPr/>
          <a:lstStyle/>
          <a:p>
            <a:pPr lvl="0"/>
            <a:endParaRPr lang="en-US" noProof="0"/>
          </a:p>
        </p:txBody>
      </p:sp>
      <p:sp>
        <p:nvSpPr>
          <p:cNvPr id="4" name="Text Placeholder 3"/>
          <p:cNvSpPr>
            <a:spLocks noGrp="1"/>
          </p:cNvSpPr>
          <p:nvPr>
            <p:ph type="body" sz="half" idx="2"/>
          </p:nvPr>
        </p:nvSpPr>
        <p:spPr>
          <a:xfrm>
            <a:off x="4648200" y="164782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427035"/>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33793" y="1124712"/>
            <a:ext cx="3008042" cy="1357081"/>
          </a:xfrm>
        </p:spPr>
        <p:txBody>
          <a:bodyPr>
            <a:noAutofit/>
          </a:bodyPr>
          <a:lstStyle>
            <a:lvl1pPr algn="l">
              <a:defRPr sz="3600" cap="all">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78B6884F-C634-45FE-B2C7-14DA65B120AE}"/>
              </a:ext>
            </a:extLst>
          </p:cNvPr>
          <p:cNvSpPr>
            <a:spLocks noGrp="1"/>
          </p:cNvSpPr>
          <p:nvPr>
            <p:ph type="dt" sz="half" idx="10"/>
          </p:nvPr>
        </p:nvSpPr>
        <p:spPr/>
        <p:txBody>
          <a:bodyPr/>
          <a:lstStyle>
            <a:lvl1pPr defTabSz="914400">
              <a:defRPr baseline="10000">
                <a:solidFill>
                  <a:prstClr val="white"/>
                </a:solidFill>
                <a:cs typeface="Arial" charset="0"/>
              </a:defRPr>
            </a:lvl1pPr>
          </a:lstStyle>
          <a:p>
            <a:pPr>
              <a:defRPr/>
            </a:pPr>
            <a:fld id="{704BEEDE-937C-4ED1-B341-2CD49EAFA580}" type="datetime1">
              <a:rPr lang="en-US"/>
              <a:pPr>
                <a:defRPr/>
              </a:pPr>
              <a:t>2/14/2023</a:t>
            </a:fld>
            <a:endParaRPr lang="en-US"/>
          </a:p>
        </p:txBody>
      </p:sp>
      <p:sp>
        <p:nvSpPr>
          <p:cNvPr id="4" name="Footer Placeholder 3">
            <a:extLst>
              <a:ext uri="{FF2B5EF4-FFF2-40B4-BE49-F238E27FC236}">
                <a16:creationId xmlns:a16="http://schemas.microsoft.com/office/drawing/2014/main" id="{E9F5E1D8-4445-42EF-B95A-E1B7E0178E97}"/>
              </a:ext>
            </a:extLst>
          </p:cNvPr>
          <p:cNvSpPr>
            <a:spLocks noGrp="1"/>
          </p:cNvSpPr>
          <p:nvPr>
            <p:ph type="ftr" sz="quarter" idx="11"/>
          </p:nvPr>
        </p:nvSpPr>
        <p:spPr/>
        <p:txBody>
          <a:bodyPr/>
          <a:lstStyle>
            <a:lvl1pPr defTabSz="914400">
              <a:defRPr baseline="10000">
                <a:solidFill>
                  <a:prstClr val="white"/>
                </a:solidFill>
                <a:cs typeface="Arial" charset="0"/>
              </a:defRPr>
            </a:lvl1pPr>
          </a:lstStyle>
          <a:p>
            <a:pPr>
              <a:defRPr/>
            </a:pPr>
            <a:r>
              <a:rPr lang="en-US"/>
              <a:t>Confidential – Not for Distribution</a:t>
            </a:r>
          </a:p>
        </p:txBody>
      </p:sp>
      <p:sp>
        <p:nvSpPr>
          <p:cNvPr id="5" name="Slide Number Placeholder 4">
            <a:extLst>
              <a:ext uri="{FF2B5EF4-FFF2-40B4-BE49-F238E27FC236}">
                <a16:creationId xmlns:a16="http://schemas.microsoft.com/office/drawing/2014/main" id="{97A869EF-74E9-4C97-827D-8545229F38F0}"/>
              </a:ext>
            </a:extLst>
          </p:cNvPr>
          <p:cNvSpPr>
            <a:spLocks noGrp="1"/>
          </p:cNvSpPr>
          <p:nvPr>
            <p:ph type="sldNum" sz="quarter" idx="12"/>
          </p:nvPr>
        </p:nvSpPr>
        <p:spPr/>
        <p:txBody>
          <a:bodyPr/>
          <a:lstStyle>
            <a:lvl1pPr defTabSz="914400">
              <a:defRPr baseline="10000" smtClean="0">
                <a:solidFill>
                  <a:srgbClr val="FFFFFF"/>
                </a:solidFill>
              </a:defRPr>
            </a:lvl1pPr>
          </a:lstStyle>
          <a:p>
            <a:pPr>
              <a:defRPr/>
            </a:pPr>
            <a:fld id="{C98A908E-2585-487D-B732-41500E5F67BA}" type="slidenum">
              <a:rPr lang="en-US" altLang="en-US"/>
              <a:pPr>
                <a:defRPr/>
              </a:pPr>
              <a:t>‹#›</a:t>
            </a:fld>
            <a:endParaRPr lang="en-US" altLang="en-US"/>
          </a:p>
        </p:txBody>
      </p:sp>
    </p:spTree>
    <p:extLst>
      <p:ext uri="{BB962C8B-B14F-4D97-AF65-F5344CB8AC3E}">
        <p14:creationId xmlns:p14="http://schemas.microsoft.com/office/powerpoint/2010/main" val="2986352312"/>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80A383A9-0C74-4AE2-96D3-4AC957549E99}"/>
              </a:ext>
            </a:extLst>
          </p:cNvPr>
          <p:cNvGrpSpPr>
            <a:grpSpLocks/>
          </p:cNvGrpSpPr>
          <p:nvPr userDrawn="1"/>
        </p:nvGrpSpPr>
        <p:grpSpPr bwMode="auto">
          <a:xfrm>
            <a:off x="-11113" y="-20638"/>
            <a:ext cx="9155113" cy="6637338"/>
            <a:chOff x="-10633" y="-63804"/>
            <a:chExt cx="9154633" cy="6638024"/>
          </a:xfrm>
        </p:grpSpPr>
        <p:sp>
          <p:nvSpPr>
            <p:cNvPr id="6" name="Rectangle 5">
              <a:extLst>
                <a:ext uri="{FF2B5EF4-FFF2-40B4-BE49-F238E27FC236}">
                  <a16:creationId xmlns:a16="http://schemas.microsoft.com/office/drawing/2014/main" id="{09293902-96D7-4340-8FFC-B494AF62A140}"/>
                </a:ext>
              </a:extLst>
            </p:cNvPr>
            <p:cNvSpPr/>
            <p:nvPr/>
          </p:nvSpPr>
          <p:spPr>
            <a:xfrm>
              <a:off x="479" y="1174575"/>
              <a:ext cx="9143521" cy="539964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7" name="Rectangle 6">
              <a:extLst>
                <a:ext uri="{FF2B5EF4-FFF2-40B4-BE49-F238E27FC236}">
                  <a16:creationId xmlns:a16="http://schemas.microsoft.com/office/drawing/2014/main" id="{7876ED5D-CB9B-416A-8B87-932A2025CDCC}"/>
                </a:ext>
              </a:extLst>
            </p:cNvPr>
            <p:cNvSpPr/>
            <p:nvPr/>
          </p:nvSpPr>
          <p:spPr>
            <a:xfrm>
              <a:off x="-10633" y="-63804"/>
              <a:ext cx="9154633" cy="1308236"/>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sz="half" idx="1"/>
          </p:nvPr>
        </p:nvSpPr>
        <p:spPr>
          <a:xfrm>
            <a:off x="457200" y="1443318"/>
            <a:ext cx="4038600" cy="4894729"/>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21624" y="1307804"/>
            <a:ext cx="4222376" cy="5266033"/>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BA751114-ABF3-4F89-AEA5-F51585FD0703}"/>
              </a:ext>
            </a:extLst>
          </p:cNvPr>
          <p:cNvSpPr>
            <a:spLocks noGrp="1"/>
          </p:cNvSpPr>
          <p:nvPr>
            <p:ph type="dt" sz="half" idx="10"/>
          </p:nvPr>
        </p:nvSpPr>
        <p:spPr>
          <a:xfrm>
            <a:off x="457200" y="6518275"/>
            <a:ext cx="2133600" cy="365125"/>
          </a:xfrm>
        </p:spPr>
        <p:txBody>
          <a:bodyPr/>
          <a:lstStyle>
            <a:lvl1pPr defTabSz="914400">
              <a:defRPr baseline="10000">
                <a:cs typeface="Arial" charset="0"/>
              </a:defRPr>
            </a:lvl1pPr>
          </a:lstStyle>
          <a:p>
            <a:pPr>
              <a:defRPr/>
            </a:pPr>
            <a:fld id="{766C39FB-FA53-4D69-B6FD-B4DC28AB3F5F}" type="datetime1">
              <a:rPr lang="en-US"/>
              <a:pPr>
                <a:defRPr/>
              </a:pPr>
              <a:t>2/14/2023</a:t>
            </a:fld>
            <a:endParaRPr lang="en-US"/>
          </a:p>
        </p:txBody>
      </p:sp>
      <p:sp>
        <p:nvSpPr>
          <p:cNvPr id="9" name="Footer Placeholder 5">
            <a:extLst>
              <a:ext uri="{FF2B5EF4-FFF2-40B4-BE49-F238E27FC236}">
                <a16:creationId xmlns:a16="http://schemas.microsoft.com/office/drawing/2014/main" id="{1AA6BACB-A258-4305-A51E-16A8839CB410}"/>
              </a:ext>
            </a:extLst>
          </p:cNvPr>
          <p:cNvSpPr>
            <a:spLocks noGrp="1"/>
          </p:cNvSpPr>
          <p:nvPr>
            <p:ph type="ftr" sz="quarter" idx="11"/>
          </p:nvPr>
        </p:nvSpPr>
        <p:spPr>
          <a:xfrm>
            <a:off x="6248400" y="6251575"/>
            <a:ext cx="2895600" cy="365125"/>
          </a:xfrm>
        </p:spPr>
        <p:txBody>
          <a:bodyPr/>
          <a:lstStyle>
            <a:lvl1pPr defTabSz="914400">
              <a:defRPr b="1" baseline="10000">
                <a:solidFill>
                  <a:srgbClr val="C00000"/>
                </a:solidFill>
                <a:cs typeface="Arial" charset="0"/>
              </a:defRPr>
            </a:lvl1pPr>
          </a:lstStyle>
          <a:p>
            <a:pPr>
              <a:defRPr/>
            </a:pPr>
            <a:r>
              <a:rPr lang="en-US"/>
              <a:t>Confidential – Not for Distribution</a:t>
            </a:r>
          </a:p>
        </p:txBody>
      </p:sp>
    </p:spTree>
    <p:extLst>
      <p:ext uri="{BB962C8B-B14F-4D97-AF65-F5344CB8AC3E}">
        <p14:creationId xmlns:p14="http://schemas.microsoft.com/office/powerpoint/2010/main" val="687981913"/>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FFE98C"/>
                </a:solidFill>
              </a:defRPr>
            </a:lvl1pPr>
          </a:lstStyle>
          <a:p>
            <a:r>
              <a:rPr lang="en-US"/>
              <a:t>Click to edit Master title style</a:t>
            </a:r>
          </a:p>
        </p:txBody>
      </p:sp>
      <p:sp>
        <p:nvSpPr>
          <p:cNvPr id="3" name="Subtitle 2"/>
          <p:cNvSpPr>
            <a:spLocks noGrp="1"/>
          </p:cNvSpPr>
          <p:nvPr>
            <p:ph type="subTitle" idx="1"/>
          </p:nvPr>
        </p:nvSpPr>
        <p:spPr>
          <a:xfrm>
            <a:off x="1371600" y="4136064"/>
            <a:ext cx="6400800" cy="1502735"/>
          </a:xfrm>
        </p:spPr>
        <p:txBody>
          <a:bodyPr/>
          <a:lstStyle>
            <a:lvl1pPr marL="0" indent="0" algn="ctr">
              <a:buNone/>
              <a:defRPr>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486032828"/>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0BE54635-27F6-4122-A5F6-C6313361B912}"/>
              </a:ext>
            </a:extLst>
          </p:cNvPr>
          <p:cNvGrpSpPr>
            <a:grpSpLocks/>
          </p:cNvGrpSpPr>
          <p:nvPr userDrawn="1"/>
        </p:nvGrpSpPr>
        <p:grpSpPr bwMode="auto">
          <a:xfrm>
            <a:off x="0" y="0"/>
            <a:ext cx="9144000" cy="6573838"/>
            <a:chOff x="0" y="-1"/>
            <a:chExt cx="9144000" cy="6574221"/>
          </a:xfrm>
        </p:grpSpPr>
        <p:sp>
          <p:nvSpPr>
            <p:cNvPr id="5" name="Rectangle 4">
              <a:extLst>
                <a:ext uri="{FF2B5EF4-FFF2-40B4-BE49-F238E27FC236}">
                  <a16:creationId xmlns:a16="http://schemas.microsoft.com/office/drawing/2014/main" id="{9FD2EB58-3AE4-47B8-B80C-D829A0E704C8}"/>
                </a:ext>
              </a:extLst>
            </p:cNvPr>
            <p:cNvSpPr/>
            <p:nvPr userDrawn="1"/>
          </p:nvSpPr>
          <p:spPr>
            <a:xfrm>
              <a:off x="0" y="1174817"/>
              <a:ext cx="9144000" cy="5399403"/>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6" name="Rectangle 5">
              <a:extLst>
                <a:ext uri="{FF2B5EF4-FFF2-40B4-BE49-F238E27FC236}">
                  <a16:creationId xmlns:a16="http://schemas.microsoft.com/office/drawing/2014/main" id="{2F4FE2D1-A1A4-4F2E-8BD0-3704C8F9C1E2}"/>
                </a:ext>
              </a:extLst>
            </p:cNvPr>
            <p:cNvSpPr/>
            <p:nvPr/>
          </p:nvSpPr>
          <p:spPr>
            <a:xfrm>
              <a:off x="0" y="-1"/>
              <a:ext cx="9144000" cy="1362154"/>
            </a:xfrm>
            <a:prstGeom prst="rect">
              <a:avLst/>
            </a:prstGeom>
            <a:solidFill>
              <a:srgbClr val="FFE98C"/>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idx="1"/>
          </p:nvPr>
        </p:nvSpPr>
        <p:spPr>
          <a:xfrm>
            <a:off x="457200" y="1509822"/>
            <a:ext cx="8229600" cy="4922875"/>
          </a:xfrm>
        </p:spPr>
        <p:txBody>
          <a:bodyPr>
            <a:normAutofit/>
          </a:bodyPr>
          <a:lstStyle>
            <a:lvl1pPr marL="347472">
              <a:spcBef>
                <a:spcPts val="800"/>
              </a:spcBef>
              <a:spcAft>
                <a:spcPts val="600"/>
              </a:spcAft>
              <a:defRPr sz="3200">
                <a:latin typeface="Calibri"/>
                <a:cs typeface="Calibri"/>
              </a:defRPr>
            </a:lvl1pPr>
            <a:lvl2pPr>
              <a:spcBef>
                <a:spcPts val="0"/>
              </a:spcBef>
              <a:spcAft>
                <a:spcPts val="600"/>
              </a:spcAft>
              <a:defRPr sz="2800">
                <a:latin typeface="Calibri"/>
                <a:cs typeface="Calibri"/>
              </a:defRPr>
            </a:lvl2pPr>
            <a:lvl3pPr>
              <a:spcBef>
                <a:spcPts val="0"/>
              </a:spcBef>
              <a:spcAft>
                <a:spcPts val="600"/>
              </a:spcAft>
              <a:defRPr sz="2400">
                <a:latin typeface="Calibri"/>
                <a:cs typeface="Calibri"/>
              </a:defRPr>
            </a:lvl3pPr>
            <a:lvl4pPr>
              <a:spcBef>
                <a:spcPts val="0"/>
              </a:spcBef>
              <a:spcAft>
                <a:spcPts val="600"/>
              </a:spcAft>
              <a:defRPr sz="2000">
                <a:latin typeface="Calibri"/>
                <a:cs typeface="Calibri"/>
              </a:defRPr>
            </a:lvl4pPr>
            <a:lvl5pPr>
              <a:spcBef>
                <a:spcPts val="0"/>
              </a:spcBef>
              <a:spcAft>
                <a:spcPts val="600"/>
              </a:spcAft>
              <a:defRPr sz="2000">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4015223"/>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70CEBE-7E43-4479-8620-3D5D425F505C}"/>
              </a:ext>
            </a:extLst>
          </p:cNvPr>
          <p:cNvSpPr>
            <a:spLocks noGrp="1"/>
          </p:cNvSpPr>
          <p:nvPr>
            <p:ph type="dt" sz="half" idx="10"/>
          </p:nvPr>
        </p:nvSpPr>
        <p:spPr/>
        <p:txBody>
          <a:bodyPr/>
          <a:lstStyle>
            <a:lvl1pPr defTabSz="914400">
              <a:defRPr baseline="10000">
                <a:cs typeface="Arial" charset="0"/>
              </a:defRPr>
            </a:lvl1pPr>
          </a:lstStyle>
          <a:p>
            <a:pPr>
              <a:defRPr/>
            </a:pPr>
            <a:fld id="{E94A0FB1-849B-425A-BE3A-9425455C7C61}" type="datetime1">
              <a:rPr lang="en-US"/>
              <a:pPr>
                <a:defRPr/>
              </a:pPr>
              <a:t>2/14/2023</a:t>
            </a:fld>
            <a:endParaRPr lang="en-US"/>
          </a:p>
        </p:txBody>
      </p:sp>
      <p:sp>
        <p:nvSpPr>
          <p:cNvPr id="5" name="Footer Placeholder 4">
            <a:extLst>
              <a:ext uri="{FF2B5EF4-FFF2-40B4-BE49-F238E27FC236}">
                <a16:creationId xmlns:a16="http://schemas.microsoft.com/office/drawing/2014/main" id="{82690012-8F54-4B90-8D1E-E1AEF618E736}"/>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3D566814-19AD-4F3F-B555-FA31C30F5797}"/>
              </a:ext>
            </a:extLst>
          </p:cNvPr>
          <p:cNvSpPr>
            <a:spLocks noGrp="1"/>
          </p:cNvSpPr>
          <p:nvPr>
            <p:ph type="sldNum" sz="quarter" idx="12"/>
          </p:nvPr>
        </p:nvSpPr>
        <p:spPr/>
        <p:txBody>
          <a:bodyPr/>
          <a:lstStyle>
            <a:lvl1pPr defTabSz="914400">
              <a:defRPr baseline="10000" smtClean="0"/>
            </a:lvl1pPr>
          </a:lstStyle>
          <a:p>
            <a:pPr>
              <a:defRPr/>
            </a:pPr>
            <a:fld id="{35FEFB5D-6056-43B7-A503-5091DA2CF4D5}" type="slidenum">
              <a:rPr lang="en-US" altLang="en-US"/>
              <a:pPr>
                <a:defRPr/>
              </a:pPr>
              <a:t>‹#›</a:t>
            </a:fld>
            <a:endParaRPr lang="en-US" altLang="en-US"/>
          </a:p>
        </p:txBody>
      </p:sp>
    </p:spTree>
    <p:extLst>
      <p:ext uri="{BB962C8B-B14F-4D97-AF65-F5344CB8AC3E}">
        <p14:creationId xmlns:p14="http://schemas.microsoft.com/office/powerpoint/2010/main" val="542016654"/>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6">
            <a:extLst>
              <a:ext uri="{FF2B5EF4-FFF2-40B4-BE49-F238E27FC236}">
                <a16:creationId xmlns:a16="http://schemas.microsoft.com/office/drawing/2014/main" id="{01040C4C-F7FA-4571-8C8D-7509DDB14D98}"/>
              </a:ext>
            </a:extLst>
          </p:cNvPr>
          <p:cNvGrpSpPr>
            <a:grpSpLocks/>
          </p:cNvGrpSpPr>
          <p:nvPr userDrawn="1"/>
        </p:nvGrpSpPr>
        <p:grpSpPr bwMode="auto">
          <a:xfrm>
            <a:off x="-11113" y="-20638"/>
            <a:ext cx="9155113" cy="6637338"/>
            <a:chOff x="-10633" y="-63804"/>
            <a:chExt cx="9154633" cy="6638024"/>
          </a:xfrm>
        </p:grpSpPr>
        <p:sp>
          <p:nvSpPr>
            <p:cNvPr id="6" name="Rectangle 5">
              <a:extLst>
                <a:ext uri="{FF2B5EF4-FFF2-40B4-BE49-F238E27FC236}">
                  <a16:creationId xmlns:a16="http://schemas.microsoft.com/office/drawing/2014/main" id="{FD38FA55-0D78-42DB-9286-27040CAA8B3E}"/>
                </a:ext>
              </a:extLst>
            </p:cNvPr>
            <p:cNvSpPr/>
            <p:nvPr/>
          </p:nvSpPr>
          <p:spPr>
            <a:xfrm>
              <a:off x="479" y="1174575"/>
              <a:ext cx="9143521" cy="539964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7" name="Rectangle 6">
              <a:extLst>
                <a:ext uri="{FF2B5EF4-FFF2-40B4-BE49-F238E27FC236}">
                  <a16:creationId xmlns:a16="http://schemas.microsoft.com/office/drawing/2014/main" id="{4F7205B1-A1E0-445B-A3CB-113496DC63E4}"/>
                </a:ext>
              </a:extLst>
            </p:cNvPr>
            <p:cNvSpPr/>
            <p:nvPr/>
          </p:nvSpPr>
          <p:spPr>
            <a:xfrm>
              <a:off x="-10633" y="-63804"/>
              <a:ext cx="9154633" cy="1308236"/>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a:xfrm>
            <a:off x="457200" y="327803"/>
            <a:ext cx="8229600" cy="717550"/>
          </a:xfrm>
        </p:spPr>
        <p:txBody>
          <a:bodyPr/>
          <a:lstStyle>
            <a:lvl1pPr algn="ctr" defTabSz="457200" rtl="0" eaLnBrk="0" fontAlgn="base" hangingPunct="0">
              <a:lnSpc>
                <a:spcPct val="85000"/>
              </a:lnSpc>
              <a:spcBef>
                <a:spcPct val="0"/>
              </a:spcBef>
              <a:spcAft>
                <a:spcPct val="0"/>
              </a:spcAft>
              <a:defRPr lang="en-US" sz="4000" b="1" kern="1200" dirty="0">
                <a:solidFill>
                  <a:srgbClr val="003366"/>
                </a:solidFill>
                <a:effectLst>
                  <a:outerShdw blurRad="50800" dist="38100" dir="8100000" algn="tr" rotWithShape="0">
                    <a:prstClr val="black">
                      <a:alpha val="40000"/>
                    </a:prstClr>
                  </a:outerShdw>
                </a:effectLst>
                <a:latin typeface="Trebuchet MS"/>
                <a:ea typeface="+mj-ea"/>
                <a:cs typeface="+mj-cs"/>
              </a:defRPr>
            </a:lvl1pPr>
          </a:lstStyle>
          <a:p>
            <a:r>
              <a:rPr lang="en-US"/>
              <a:t>Click to edit Master title style</a:t>
            </a:r>
          </a:p>
        </p:txBody>
      </p:sp>
      <p:sp>
        <p:nvSpPr>
          <p:cNvPr id="3" name="Content Placeholder 2"/>
          <p:cNvSpPr>
            <a:spLocks noGrp="1"/>
          </p:cNvSpPr>
          <p:nvPr>
            <p:ph sz="half" idx="1"/>
          </p:nvPr>
        </p:nvSpPr>
        <p:spPr>
          <a:xfrm>
            <a:off x="457200" y="1443318"/>
            <a:ext cx="4038600" cy="4894729"/>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21624" y="1307804"/>
            <a:ext cx="4222376" cy="5266033"/>
          </a:xfrm>
        </p:spPr>
        <p:txBody>
          <a:bodyPr/>
          <a:lstStyle>
            <a:lvl1pPr>
              <a:defRPr sz="2800">
                <a:latin typeface="+mn-lt"/>
              </a:defRPr>
            </a:lvl1pPr>
            <a:lvl2pPr>
              <a:spcBef>
                <a:spcPts val="0"/>
              </a:spcBef>
              <a:spcAft>
                <a:spcPts val="600"/>
              </a:spcAft>
              <a:defRPr sz="2400">
                <a:latin typeface="+mn-lt"/>
              </a:defRPr>
            </a:lvl2pPr>
            <a:lvl3pPr>
              <a:spcBef>
                <a:spcPts val="0"/>
              </a:spcBef>
              <a:spcAft>
                <a:spcPts val="600"/>
              </a:spcAft>
              <a:defRPr sz="2000">
                <a:latin typeface="+mn-lt"/>
              </a:defRPr>
            </a:lvl3pPr>
            <a:lvl4pPr>
              <a:spcBef>
                <a:spcPts val="0"/>
              </a:spcBef>
              <a:spcAft>
                <a:spcPts val="600"/>
              </a:spcAft>
              <a:defRPr sz="1800">
                <a:latin typeface="+mn-lt"/>
              </a:defRPr>
            </a:lvl4pPr>
            <a:lvl5pPr>
              <a:spcBef>
                <a:spcPts val="0"/>
              </a:spcBef>
              <a:spcAft>
                <a:spcPts val="600"/>
              </a:spcAft>
              <a:defRPr sz="180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E8D37DFE-4AAE-4370-AEAE-DF2EA360FC10}"/>
              </a:ext>
            </a:extLst>
          </p:cNvPr>
          <p:cNvSpPr>
            <a:spLocks noGrp="1"/>
          </p:cNvSpPr>
          <p:nvPr>
            <p:ph type="dt" sz="half" idx="10"/>
          </p:nvPr>
        </p:nvSpPr>
        <p:spPr>
          <a:xfrm>
            <a:off x="457200" y="6518275"/>
            <a:ext cx="2133600" cy="365125"/>
          </a:xfrm>
        </p:spPr>
        <p:txBody>
          <a:bodyPr/>
          <a:lstStyle>
            <a:lvl1pPr defTabSz="914400">
              <a:defRPr baseline="10000">
                <a:cs typeface="Arial" charset="0"/>
              </a:defRPr>
            </a:lvl1pPr>
          </a:lstStyle>
          <a:p>
            <a:pPr>
              <a:defRPr/>
            </a:pPr>
            <a:fld id="{11BA4C89-3D1F-4250-B9D4-BF97063B4E62}" type="datetime1">
              <a:rPr lang="en-US"/>
              <a:pPr>
                <a:defRPr/>
              </a:pPr>
              <a:t>2/14/2023</a:t>
            </a:fld>
            <a:endParaRPr lang="en-US"/>
          </a:p>
        </p:txBody>
      </p:sp>
      <p:sp>
        <p:nvSpPr>
          <p:cNvPr id="9" name="Footer Placeholder 5">
            <a:extLst>
              <a:ext uri="{FF2B5EF4-FFF2-40B4-BE49-F238E27FC236}">
                <a16:creationId xmlns:a16="http://schemas.microsoft.com/office/drawing/2014/main" id="{4B10F97C-F334-4A9A-B592-2265F43679DB}"/>
              </a:ext>
            </a:extLst>
          </p:cNvPr>
          <p:cNvSpPr>
            <a:spLocks noGrp="1"/>
          </p:cNvSpPr>
          <p:nvPr>
            <p:ph type="ftr" sz="quarter" idx="11"/>
          </p:nvPr>
        </p:nvSpPr>
        <p:spPr>
          <a:xfrm>
            <a:off x="6248400" y="6251575"/>
            <a:ext cx="2895600" cy="365125"/>
          </a:xfrm>
        </p:spPr>
        <p:txBody>
          <a:bodyPr/>
          <a:lstStyle>
            <a:lvl1pPr defTabSz="914400">
              <a:defRPr b="1" baseline="10000">
                <a:solidFill>
                  <a:srgbClr val="C00000"/>
                </a:solidFill>
                <a:cs typeface="Arial" charset="0"/>
              </a:defRPr>
            </a:lvl1pPr>
          </a:lstStyle>
          <a:p>
            <a:pPr>
              <a:defRPr/>
            </a:pPr>
            <a:r>
              <a:rPr lang="en-US"/>
              <a:t>Confidential – Not for Distribution</a:t>
            </a:r>
          </a:p>
        </p:txBody>
      </p:sp>
    </p:spTree>
    <p:extLst>
      <p:ext uri="{BB962C8B-B14F-4D97-AF65-F5344CB8AC3E}">
        <p14:creationId xmlns:p14="http://schemas.microsoft.com/office/powerpoint/2010/main" val="2525094105"/>
      </p:ext>
    </p:extLst>
  </p:cSld>
  <p:clrMapOvr>
    <a:masterClrMapping/>
  </p:clrMapOvr>
  <p:transition spd="slow"/>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5B0726-5D59-4046-82C2-FCE688EC1FD8}"/>
              </a:ext>
            </a:extLst>
          </p:cNvPr>
          <p:cNvGrpSpPr>
            <a:grpSpLocks/>
          </p:cNvGrpSpPr>
          <p:nvPr userDrawn="1"/>
        </p:nvGrpSpPr>
        <p:grpSpPr bwMode="auto">
          <a:xfrm>
            <a:off x="0" y="0"/>
            <a:ext cx="9144000" cy="6573838"/>
            <a:chOff x="0" y="0"/>
            <a:chExt cx="9144000" cy="6574220"/>
          </a:xfrm>
        </p:grpSpPr>
        <p:sp>
          <p:nvSpPr>
            <p:cNvPr id="8" name="Rectangle 7">
              <a:extLst>
                <a:ext uri="{FF2B5EF4-FFF2-40B4-BE49-F238E27FC236}">
                  <a16:creationId xmlns:a16="http://schemas.microsoft.com/office/drawing/2014/main" id="{629BA6AA-7460-4471-BAED-015E57212E77}"/>
                </a:ext>
              </a:extLst>
            </p:cNvPr>
            <p:cNvSpPr/>
            <p:nvPr/>
          </p:nvSpPr>
          <p:spPr>
            <a:xfrm>
              <a:off x="0" y="0"/>
              <a:ext cx="9144000" cy="1174818"/>
            </a:xfrm>
            <a:prstGeom prst="rect">
              <a:avLst/>
            </a:prstGeom>
            <a:solidFill>
              <a:srgbClr val="FFE98C"/>
            </a:solidFill>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sp>
          <p:nvSpPr>
            <p:cNvPr id="9" name="Rectangle 8">
              <a:extLst>
                <a:ext uri="{FF2B5EF4-FFF2-40B4-BE49-F238E27FC236}">
                  <a16:creationId xmlns:a16="http://schemas.microsoft.com/office/drawing/2014/main" id="{DFD66198-F2EB-442A-8146-EA00CC5CEA4D}"/>
                </a:ext>
              </a:extLst>
            </p:cNvPr>
            <p:cNvSpPr/>
            <p:nvPr/>
          </p:nvSpPr>
          <p:spPr>
            <a:xfrm>
              <a:off x="0" y="1174818"/>
              <a:ext cx="9144000" cy="5399402"/>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baseline="0">
                <a:solidFill>
                  <a:prstClr val="white"/>
                </a:solidFill>
              </a:endParaRPr>
            </a:p>
          </p:txBody>
        </p:sp>
      </p:gr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mn-lt"/>
              </a:defRPr>
            </a:lvl1pPr>
            <a:lvl2pPr>
              <a:spcBef>
                <a:spcPts val="0"/>
              </a:spcBef>
              <a:spcAft>
                <a:spcPts val="600"/>
              </a:spcAft>
              <a:defRPr sz="2000">
                <a:latin typeface="+mn-lt"/>
              </a:defRPr>
            </a:lvl2pPr>
            <a:lvl3pPr>
              <a:spcBef>
                <a:spcPts val="0"/>
              </a:spcBef>
              <a:spcAft>
                <a:spcPts val="600"/>
              </a:spcAft>
              <a:defRPr sz="1800">
                <a:latin typeface="+mn-lt"/>
              </a:defRPr>
            </a:lvl3pPr>
            <a:lvl4pPr>
              <a:spcBef>
                <a:spcPts val="0"/>
              </a:spcBef>
              <a:spcAft>
                <a:spcPts val="600"/>
              </a:spcAft>
              <a:defRPr sz="1600">
                <a:latin typeface="+mn-lt"/>
              </a:defRPr>
            </a:lvl4pPr>
            <a:lvl5pPr>
              <a:spcBef>
                <a:spcPts val="0"/>
              </a:spcBef>
              <a:spcAft>
                <a:spcPts val="600"/>
              </a:spcAft>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spcBef>
                <a:spcPts val="0"/>
              </a:spcBef>
              <a:spcAft>
                <a:spcPts val="600"/>
              </a:spcAft>
              <a:defRPr sz="2000"/>
            </a:lvl2pPr>
            <a:lvl3pPr>
              <a:spcBef>
                <a:spcPts val="0"/>
              </a:spcBef>
              <a:spcAft>
                <a:spcPts val="600"/>
              </a:spcAft>
              <a:defRPr sz="1800"/>
            </a:lvl3pPr>
            <a:lvl4pPr>
              <a:spcBef>
                <a:spcPts val="0"/>
              </a:spcBef>
              <a:spcAft>
                <a:spcPts val="600"/>
              </a:spcAft>
              <a:defRPr sz="1600"/>
            </a:lvl4pPr>
            <a:lvl5pPr>
              <a:spcBef>
                <a:spcPts val="0"/>
              </a:spcBef>
              <a:spcAft>
                <a:spcPts val="600"/>
              </a:spcAft>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6">
            <a:extLst>
              <a:ext uri="{FF2B5EF4-FFF2-40B4-BE49-F238E27FC236}">
                <a16:creationId xmlns:a16="http://schemas.microsoft.com/office/drawing/2014/main" id="{558972B6-7EDF-41A2-9FB3-2CDCBCAE580A}"/>
              </a:ext>
            </a:extLst>
          </p:cNvPr>
          <p:cNvSpPr>
            <a:spLocks noGrp="1"/>
          </p:cNvSpPr>
          <p:nvPr>
            <p:ph type="dt" sz="half" idx="10"/>
          </p:nvPr>
        </p:nvSpPr>
        <p:spPr/>
        <p:txBody>
          <a:bodyPr/>
          <a:lstStyle>
            <a:lvl1pPr defTabSz="914400">
              <a:defRPr baseline="10000">
                <a:cs typeface="Arial" charset="0"/>
              </a:defRPr>
            </a:lvl1pPr>
          </a:lstStyle>
          <a:p>
            <a:pPr>
              <a:defRPr/>
            </a:pPr>
            <a:fld id="{034684D3-37C5-464E-B93F-043A1A5B7DF5}" type="datetime1">
              <a:rPr lang="en-US"/>
              <a:pPr>
                <a:defRPr/>
              </a:pPr>
              <a:t>2/14/2023</a:t>
            </a:fld>
            <a:endParaRPr lang="en-US"/>
          </a:p>
        </p:txBody>
      </p:sp>
      <p:sp>
        <p:nvSpPr>
          <p:cNvPr id="11" name="Footer Placeholder 7">
            <a:extLst>
              <a:ext uri="{FF2B5EF4-FFF2-40B4-BE49-F238E27FC236}">
                <a16:creationId xmlns:a16="http://schemas.microsoft.com/office/drawing/2014/main" id="{6B43E544-E260-485D-BA1F-E528C47A1D53}"/>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12" name="Slide Number Placeholder 8">
            <a:extLst>
              <a:ext uri="{FF2B5EF4-FFF2-40B4-BE49-F238E27FC236}">
                <a16:creationId xmlns:a16="http://schemas.microsoft.com/office/drawing/2014/main" id="{C5B1ED0D-D613-46D5-AB26-DE3C5DCBED67}"/>
              </a:ext>
            </a:extLst>
          </p:cNvPr>
          <p:cNvSpPr>
            <a:spLocks noGrp="1"/>
          </p:cNvSpPr>
          <p:nvPr>
            <p:ph type="sldNum" sz="quarter" idx="12"/>
          </p:nvPr>
        </p:nvSpPr>
        <p:spPr/>
        <p:txBody>
          <a:bodyPr/>
          <a:lstStyle>
            <a:lvl1pPr defTabSz="914400">
              <a:defRPr baseline="10000" smtClean="0"/>
            </a:lvl1pPr>
          </a:lstStyle>
          <a:p>
            <a:pPr>
              <a:defRPr/>
            </a:pPr>
            <a:fld id="{DD124DA1-23AF-4FD2-8372-EDC0E92570AB}" type="slidenum">
              <a:rPr lang="en-US" altLang="en-US"/>
              <a:pPr>
                <a:defRPr/>
              </a:pPr>
              <a:t>‹#›</a:t>
            </a:fld>
            <a:endParaRPr lang="en-US" altLang="en-US"/>
          </a:p>
        </p:txBody>
      </p:sp>
    </p:spTree>
    <p:extLst>
      <p:ext uri="{BB962C8B-B14F-4D97-AF65-F5344CB8AC3E}">
        <p14:creationId xmlns:p14="http://schemas.microsoft.com/office/powerpoint/2010/main" val="2796688100"/>
      </p:ext>
    </p:extLst>
  </p:cSld>
  <p:clrMapOvr>
    <a:masterClrMapping/>
  </p:clrMapOvr>
  <p:transition spd="slow"/>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14DEA9D-560B-4835-AE1D-B5E6B1C9FD17}"/>
              </a:ext>
            </a:extLst>
          </p:cNvPr>
          <p:cNvSpPr>
            <a:spLocks noGrp="1"/>
          </p:cNvSpPr>
          <p:nvPr>
            <p:ph type="dt" sz="half" idx="10"/>
          </p:nvPr>
        </p:nvSpPr>
        <p:spPr/>
        <p:txBody>
          <a:bodyPr/>
          <a:lstStyle>
            <a:lvl1pPr defTabSz="914400">
              <a:defRPr baseline="10000">
                <a:cs typeface="Arial" charset="0"/>
              </a:defRPr>
            </a:lvl1pPr>
          </a:lstStyle>
          <a:p>
            <a:pPr>
              <a:defRPr/>
            </a:pPr>
            <a:fld id="{0DB2D40A-D3C1-4B63-BD3C-0BE0EF21F325}" type="datetime1">
              <a:rPr lang="en-US"/>
              <a:pPr>
                <a:defRPr/>
              </a:pPr>
              <a:t>2/14/2023</a:t>
            </a:fld>
            <a:endParaRPr lang="en-US"/>
          </a:p>
        </p:txBody>
      </p:sp>
      <p:sp>
        <p:nvSpPr>
          <p:cNvPr id="3" name="Footer Placeholder 4">
            <a:extLst>
              <a:ext uri="{FF2B5EF4-FFF2-40B4-BE49-F238E27FC236}">
                <a16:creationId xmlns:a16="http://schemas.microsoft.com/office/drawing/2014/main" id="{E74305AB-3A74-456E-95BA-043AF0CC72AB}"/>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4" name="Slide Number Placeholder 5">
            <a:extLst>
              <a:ext uri="{FF2B5EF4-FFF2-40B4-BE49-F238E27FC236}">
                <a16:creationId xmlns:a16="http://schemas.microsoft.com/office/drawing/2014/main" id="{5C7F89F9-4E68-493D-AFA4-B93135309460}"/>
              </a:ext>
            </a:extLst>
          </p:cNvPr>
          <p:cNvSpPr>
            <a:spLocks noGrp="1"/>
          </p:cNvSpPr>
          <p:nvPr>
            <p:ph type="sldNum" sz="quarter" idx="12"/>
          </p:nvPr>
        </p:nvSpPr>
        <p:spPr/>
        <p:txBody>
          <a:bodyPr/>
          <a:lstStyle>
            <a:lvl1pPr defTabSz="914400">
              <a:defRPr baseline="10000" smtClean="0"/>
            </a:lvl1pPr>
          </a:lstStyle>
          <a:p>
            <a:pPr>
              <a:defRPr/>
            </a:pPr>
            <a:fld id="{92B988A7-6AE9-4628-9C55-E03E5D4442C0}" type="slidenum">
              <a:rPr lang="en-US" altLang="en-US"/>
              <a:pPr>
                <a:defRPr/>
              </a:pPr>
              <a:t>‹#›</a:t>
            </a:fld>
            <a:endParaRPr lang="en-US" altLang="en-US"/>
          </a:p>
        </p:txBody>
      </p:sp>
    </p:spTree>
    <p:extLst>
      <p:ext uri="{BB962C8B-B14F-4D97-AF65-F5344CB8AC3E}">
        <p14:creationId xmlns:p14="http://schemas.microsoft.com/office/powerpoint/2010/main" val="3046567970"/>
      </p:ext>
    </p:extLst>
  </p:cSld>
  <p:clrMapOvr>
    <a:masterClrMapping/>
  </p:clrMapOvr>
  <p:transition spd="slow"/>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0C6937A-3723-4541-8E66-6B3AEA3998E8}"/>
              </a:ext>
            </a:extLst>
          </p:cNvPr>
          <p:cNvSpPr>
            <a:spLocks noGrp="1"/>
          </p:cNvSpPr>
          <p:nvPr>
            <p:ph type="dt" sz="half" idx="10"/>
          </p:nvPr>
        </p:nvSpPr>
        <p:spPr/>
        <p:txBody>
          <a:bodyPr/>
          <a:lstStyle>
            <a:lvl1pPr defTabSz="914400">
              <a:defRPr baseline="10000">
                <a:cs typeface="Arial" charset="0"/>
              </a:defRPr>
            </a:lvl1pPr>
          </a:lstStyle>
          <a:p>
            <a:pPr>
              <a:defRPr/>
            </a:pPr>
            <a:fld id="{4C840CED-9125-4D77-AB10-25F1BD43A815}" type="datetime1">
              <a:rPr lang="en-US"/>
              <a:pPr>
                <a:defRPr/>
              </a:pPr>
              <a:t>2/14/2023</a:t>
            </a:fld>
            <a:endParaRPr lang="en-US"/>
          </a:p>
        </p:txBody>
      </p:sp>
      <p:sp>
        <p:nvSpPr>
          <p:cNvPr id="6" name="Footer Placeholder 4">
            <a:extLst>
              <a:ext uri="{FF2B5EF4-FFF2-40B4-BE49-F238E27FC236}">
                <a16:creationId xmlns:a16="http://schemas.microsoft.com/office/drawing/2014/main" id="{60753C2B-79E6-4F79-96FD-8E94F73EC6B6}"/>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660117F4-7CE4-4D93-BD4F-C7FC993F0FAC}"/>
              </a:ext>
            </a:extLst>
          </p:cNvPr>
          <p:cNvSpPr>
            <a:spLocks noGrp="1"/>
          </p:cNvSpPr>
          <p:nvPr>
            <p:ph type="sldNum" sz="quarter" idx="12"/>
          </p:nvPr>
        </p:nvSpPr>
        <p:spPr/>
        <p:txBody>
          <a:bodyPr/>
          <a:lstStyle>
            <a:lvl1pPr defTabSz="914400">
              <a:defRPr baseline="10000" smtClean="0"/>
            </a:lvl1pPr>
          </a:lstStyle>
          <a:p>
            <a:pPr>
              <a:defRPr/>
            </a:pPr>
            <a:fld id="{4DFE3CB0-2F87-4350-9AD3-3D51D4A2BEE8}" type="slidenum">
              <a:rPr lang="en-US" altLang="en-US"/>
              <a:pPr>
                <a:defRPr/>
              </a:pPr>
              <a:t>‹#›</a:t>
            </a:fld>
            <a:endParaRPr lang="en-US" altLang="en-US"/>
          </a:p>
        </p:txBody>
      </p:sp>
    </p:spTree>
    <p:extLst>
      <p:ext uri="{BB962C8B-B14F-4D97-AF65-F5344CB8AC3E}">
        <p14:creationId xmlns:p14="http://schemas.microsoft.com/office/powerpoint/2010/main" val="850718145"/>
      </p:ext>
    </p:extLst>
  </p:cSld>
  <p:clrMapOvr>
    <a:masterClrMapping/>
  </p:clrMapOvr>
  <p:transition spd="slow"/>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1D740B8-2966-42DA-AFA8-F0C8A702B5A2}"/>
              </a:ext>
            </a:extLst>
          </p:cNvPr>
          <p:cNvSpPr>
            <a:spLocks noGrp="1"/>
          </p:cNvSpPr>
          <p:nvPr>
            <p:ph type="dt" sz="half" idx="10"/>
          </p:nvPr>
        </p:nvSpPr>
        <p:spPr/>
        <p:txBody>
          <a:bodyPr/>
          <a:lstStyle>
            <a:lvl1pPr defTabSz="914400">
              <a:defRPr baseline="10000">
                <a:cs typeface="Arial" charset="0"/>
              </a:defRPr>
            </a:lvl1pPr>
          </a:lstStyle>
          <a:p>
            <a:pPr>
              <a:defRPr/>
            </a:pPr>
            <a:fld id="{D96D446C-922E-463E-89F0-9769A860EA96}" type="datetime1">
              <a:rPr lang="en-US"/>
              <a:pPr>
                <a:defRPr/>
              </a:pPr>
              <a:t>2/14/2023</a:t>
            </a:fld>
            <a:endParaRPr lang="en-US"/>
          </a:p>
        </p:txBody>
      </p:sp>
      <p:sp>
        <p:nvSpPr>
          <p:cNvPr id="6" name="Footer Placeholder 4">
            <a:extLst>
              <a:ext uri="{FF2B5EF4-FFF2-40B4-BE49-F238E27FC236}">
                <a16:creationId xmlns:a16="http://schemas.microsoft.com/office/drawing/2014/main" id="{D6D60346-BF11-4D88-9ED3-332EB9BB9DF3}"/>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7" name="Slide Number Placeholder 5">
            <a:extLst>
              <a:ext uri="{FF2B5EF4-FFF2-40B4-BE49-F238E27FC236}">
                <a16:creationId xmlns:a16="http://schemas.microsoft.com/office/drawing/2014/main" id="{245CD9F1-90CC-4154-ABB0-CED8CADF5341}"/>
              </a:ext>
            </a:extLst>
          </p:cNvPr>
          <p:cNvSpPr>
            <a:spLocks noGrp="1"/>
          </p:cNvSpPr>
          <p:nvPr>
            <p:ph type="sldNum" sz="quarter" idx="12"/>
          </p:nvPr>
        </p:nvSpPr>
        <p:spPr/>
        <p:txBody>
          <a:bodyPr/>
          <a:lstStyle>
            <a:lvl1pPr defTabSz="914400">
              <a:defRPr baseline="10000" smtClean="0"/>
            </a:lvl1pPr>
          </a:lstStyle>
          <a:p>
            <a:pPr>
              <a:defRPr/>
            </a:pPr>
            <a:fld id="{33893295-C027-49D3-B306-B2296BB103F8}" type="slidenum">
              <a:rPr lang="en-US" altLang="en-US"/>
              <a:pPr>
                <a:defRPr/>
              </a:pPr>
              <a:t>‹#›</a:t>
            </a:fld>
            <a:endParaRPr lang="en-US" altLang="en-US"/>
          </a:p>
        </p:txBody>
      </p:sp>
    </p:spTree>
    <p:extLst>
      <p:ext uri="{BB962C8B-B14F-4D97-AF65-F5344CB8AC3E}">
        <p14:creationId xmlns:p14="http://schemas.microsoft.com/office/powerpoint/2010/main" val="3926267035"/>
      </p:ext>
    </p:extLst>
  </p:cSld>
  <p:clrMapOvr>
    <a:masterClrMapping/>
  </p:clrMapOvr>
  <p:transition spd="slow"/>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B1CEE1-90C6-455C-9960-405E50FD25FA}"/>
              </a:ext>
            </a:extLst>
          </p:cNvPr>
          <p:cNvSpPr>
            <a:spLocks noGrp="1"/>
          </p:cNvSpPr>
          <p:nvPr>
            <p:ph type="dt" sz="half" idx="10"/>
          </p:nvPr>
        </p:nvSpPr>
        <p:spPr/>
        <p:txBody>
          <a:bodyPr/>
          <a:lstStyle>
            <a:lvl1pPr defTabSz="914400">
              <a:defRPr baseline="10000">
                <a:cs typeface="Arial" charset="0"/>
              </a:defRPr>
            </a:lvl1pPr>
          </a:lstStyle>
          <a:p>
            <a:pPr>
              <a:defRPr/>
            </a:pPr>
            <a:fld id="{90603CBF-7B36-4711-90C2-B0B4399B052F}" type="datetime1">
              <a:rPr lang="en-US"/>
              <a:pPr>
                <a:defRPr/>
              </a:pPr>
              <a:t>2/14/2023</a:t>
            </a:fld>
            <a:endParaRPr lang="en-US"/>
          </a:p>
        </p:txBody>
      </p:sp>
      <p:sp>
        <p:nvSpPr>
          <p:cNvPr id="5" name="Footer Placeholder 4">
            <a:extLst>
              <a:ext uri="{FF2B5EF4-FFF2-40B4-BE49-F238E27FC236}">
                <a16:creationId xmlns:a16="http://schemas.microsoft.com/office/drawing/2014/main" id="{4FFA0E7F-A7E7-4499-A8E3-A47C763C6F2A}"/>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0A107DF0-194A-4224-B160-2CEA9F3A07D9}"/>
              </a:ext>
            </a:extLst>
          </p:cNvPr>
          <p:cNvSpPr>
            <a:spLocks noGrp="1"/>
          </p:cNvSpPr>
          <p:nvPr>
            <p:ph type="sldNum" sz="quarter" idx="12"/>
          </p:nvPr>
        </p:nvSpPr>
        <p:spPr/>
        <p:txBody>
          <a:bodyPr/>
          <a:lstStyle>
            <a:lvl1pPr defTabSz="914400">
              <a:defRPr baseline="10000" smtClean="0"/>
            </a:lvl1pPr>
          </a:lstStyle>
          <a:p>
            <a:pPr>
              <a:defRPr/>
            </a:pPr>
            <a:fld id="{E95C4FBA-3324-42B3-913E-4736701130ED}" type="slidenum">
              <a:rPr lang="en-US" altLang="en-US"/>
              <a:pPr>
                <a:defRPr/>
              </a:pPr>
              <a:t>‹#›</a:t>
            </a:fld>
            <a:endParaRPr lang="en-US" altLang="en-US"/>
          </a:p>
        </p:txBody>
      </p:sp>
    </p:spTree>
    <p:extLst>
      <p:ext uri="{BB962C8B-B14F-4D97-AF65-F5344CB8AC3E}">
        <p14:creationId xmlns:p14="http://schemas.microsoft.com/office/powerpoint/2010/main" val="2358483630"/>
      </p:ext>
    </p:extLst>
  </p:cSld>
  <p:clrMapOvr>
    <a:masterClrMapping/>
  </p:clrMapOvr>
  <p:transition spd="slow"/>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8D319-0227-4AF1-BB94-B9F5CFF04A5A}"/>
              </a:ext>
            </a:extLst>
          </p:cNvPr>
          <p:cNvSpPr>
            <a:spLocks noGrp="1"/>
          </p:cNvSpPr>
          <p:nvPr>
            <p:ph type="dt" sz="half" idx="10"/>
          </p:nvPr>
        </p:nvSpPr>
        <p:spPr/>
        <p:txBody>
          <a:bodyPr/>
          <a:lstStyle>
            <a:lvl1pPr defTabSz="914400">
              <a:defRPr baseline="10000">
                <a:cs typeface="Arial" charset="0"/>
              </a:defRPr>
            </a:lvl1pPr>
          </a:lstStyle>
          <a:p>
            <a:pPr>
              <a:defRPr/>
            </a:pPr>
            <a:fld id="{4F3D1FCE-FB2E-4555-A3CC-A4A0BEE87DCE}" type="datetime1">
              <a:rPr lang="en-US"/>
              <a:pPr>
                <a:defRPr/>
              </a:pPr>
              <a:t>2/14/2023</a:t>
            </a:fld>
            <a:endParaRPr lang="en-US"/>
          </a:p>
        </p:txBody>
      </p:sp>
      <p:sp>
        <p:nvSpPr>
          <p:cNvPr id="5" name="Footer Placeholder 4">
            <a:extLst>
              <a:ext uri="{FF2B5EF4-FFF2-40B4-BE49-F238E27FC236}">
                <a16:creationId xmlns:a16="http://schemas.microsoft.com/office/drawing/2014/main" id="{DF6591F9-84EE-4290-ADCA-A8C6C9991E54}"/>
              </a:ext>
            </a:extLst>
          </p:cNvPr>
          <p:cNvSpPr>
            <a:spLocks noGrp="1"/>
          </p:cNvSpPr>
          <p:nvPr>
            <p:ph type="ftr" sz="quarter" idx="11"/>
          </p:nvPr>
        </p:nvSpPr>
        <p:spPr/>
        <p:txBody>
          <a:bodyPr/>
          <a:lstStyle>
            <a:lvl1pPr defTabSz="914400">
              <a:defRPr baseline="10000">
                <a:cs typeface="Arial" charset="0"/>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9AF4C8A9-2CBF-45DB-8FB0-8446054EB67C}"/>
              </a:ext>
            </a:extLst>
          </p:cNvPr>
          <p:cNvSpPr>
            <a:spLocks noGrp="1"/>
          </p:cNvSpPr>
          <p:nvPr>
            <p:ph type="sldNum" sz="quarter" idx="12"/>
          </p:nvPr>
        </p:nvSpPr>
        <p:spPr/>
        <p:txBody>
          <a:bodyPr/>
          <a:lstStyle>
            <a:lvl1pPr defTabSz="914400">
              <a:defRPr baseline="10000" smtClean="0"/>
            </a:lvl1pPr>
          </a:lstStyle>
          <a:p>
            <a:pPr>
              <a:defRPr/>
            </a:pPr>
            <a:fld id="{A4B99D7F-7758-4DB6-B332-6DAFE1CFD9BE}" type="slidenum">
              <a:rPr lang="en-US" altLang="en-US"/>
              <a:pPr>
                <a:defRPr/>
              </a:pPr>
              <a:t>‹#›</a:t>
            </a:fld>
            <a:endParaRPr lang="en-US" altLang="en-US"/>
          </a:p>
        </p:txBody>
      </p:sp>
    </p:spTree>
    <p:extLst>
      <p:ext uri="{BB962C8B-B14F-4D97-AF65-F5344CB8AC3E}">
        <p14:creationId xmlns:p14="http://schemas.microsoft.com/office/powerpoint/2010/main" val="4059195781"/>
      </p:ext>
    </p:extLst>
  </p:cSld>
  <p:clrMapOvr>
    <a:masterClrMapping/>
  </p:clrMapOvr>
  <p:transition spd="slow"/>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image" Target="../media/image5.png"/><Relationship Id="rId2" Type="http://schemas.openxmlformats.org/officeDocument/2006/relationships/slideLayout" Target="../slideLayouts/slideLayout116.xml"/><Relationship Id="rId16" Type="http://schemas.openxmlformats.org/officeDocument/2006/relationships/theme" Target="../theme/theme1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19"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5.png"/><Relationship Id="rId2" Type="http://schemas.openxmlformats.org/officeDocument/2006/relationships/slideLayout" Target="../slideLayouts/slideLayout34.xml"/><Relationship Id="rId16" Type="http://schemas.openxmlformats.org/officeDocument/2006/relationships/theme" Target="../theme/theme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5.png"/><Relationship Id="rId2" Type="http://schemas.openxmlformats.org/officeDocument/2006/relationships/slideLayout" Target="../slideLayouts/slideLayout49.xml"/><Relationship Id="rId16" Type="http://schemas.openxmlformats.org/officeDocument/2006/relationships/theme" Target="../theme/theme5.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image" Target="../media/image5.png"/><Relationship Id="rId2" Type="http://schemas.openxmlformats.org/officeDocument/2006/relationships/slideLayout" Target="../slideLayouts/slideLayout75.xml"/><Relationship Id="rId16" Type="http://schemas.openxmlformats.org/officeDocument/2006/relationships/theme" Target="../theme/theme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image" Target="../media/image5.png"/><Relationship Id="rId2" Type="http://schemas.openxmlformats.org/officeDocument/2006/relationships/slideLayout" Target="../slideLayouts/slideLayout90.xml"/><Relationship Id="rId16" Type="http://schemas.openxmlformats.org/officeDocument/2006/relationships/theme" Target="../theme/theme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9.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79"/>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5D51EB3-074C-4B92-9C43-26322FCB24CE}"/>
              </a:ext>
            </a:extLst>
          </p:cNvPr>
          <p:cNvSpPr>
            <a:spLocks noGrp="1" noChangeArrowheads="1"/>
          </p:cNvSpPr>
          <p:nvPr>
            <p:ph type="title"/>
          </p:nvPr>
        </p:nvSpPr>
        <p:spPr bwMode="auto">
          <a:xfrm>
            <a:off x="533400" y="477838"/>
            <a:ext cx="8077200"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5224A35-B01B-41CA-847A-5B0FB9542E1E}"/>
              </a:ext>
            </a:extLst>
          </p:cNvPr>
          <p:cNvSpPr>
            <a:spLocks noGrp="1" noChangeArrowheads="1"/>
          </p:cNvSpPr>
          <p:nvPr>
            <p:ph type="body" idx="1"/>
          </p:nvPr>
        </p:nvSpPr>
        <p:spPr bwMode="auto">
          <a:xfrm>
            <a:off x="685800" y="1600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6">
            <a:extLst>
              <a:ext uri="{FF2B5EF4-FFF2-40B4-BE49-F238E27FC236}">
                <a16:creationId xmlns:a16="http://schemas.microsoft.com/office/drawing/2014/main" id="{CBAF788B-B255-43CC-A908-11388F5EBE6B}"/>
              </a:ext>
            </a:extLst>
          </p:cNvPr>
          <p:cNvSpPr>
            <a:spLocks noChangeArrowheads="1"/>
          </p:cNvSpPr>
          <p:nvPr/>
        </p:nvSpPr>
        <p:spPr bwMode="auto">
          <a:xfrm>
            <a:off x="533400" y="6096000"/>
            <a:ext cx="533400" cy="304800"/>
          </a:xfrm>
          <a:prstGeom prst="rect">
            <a:avLst/>
          </a:prstGeom>
          <a:noFill/>
          <a:ln>
            <a:noFill/>
          </a:ln>
        </p:spPr>
        <p:txBody>
          <a:bodyPr/>
          <a:lstStyle>
            <a:lvl1pPr marL="342900" indent="-342900" eaLnBrk="0" hangingPunct="0">
              <a:defRPr sz="2400" baseline="10000">
                <a:solidFill>
                  <a:schemeClr val="tx1"/>
                </a:solidFill>
                <a:latin typeface="Times New Roman" pitchFamily="18" charset="0"/>
                <a:cs typeface="Arial" charset="0"/>
              </a:defRPr>
            </a:lvl1pPr>
            <a:lvl2pPr marL="742950" indent="-285750" eaLnBrk="0" hangingPunct="0">
              <a:defRPr sz="2400" baseline="10000">
                <a:solidFill>
                  <a:schemeClr val="tx1"/>
                </a:solidFill>
                <a:latin typeface="Times New Roman" pitchFamily="18" charset="0"/>
                <a:cs typeface="Arial" charset="0"/>
              </a:defRPr>
            </a:lvl2pPr>
            <a:lvl3pPr marL="1143000" indent="-228600" eaLnBrk="0" hangingPunct="0">
              <a:defRPr sz="2400" baseline="10000">
                <a:solidFill>
                  <a:schemeClr val="tx1"/>
                </a:solidFill>
                <a:latin typeface="Times New Roman" pitchFamily="18" charset="0"/>
                <a:cs typeface="Arial" charset="0"/>
              </a:defRPr>
            </a:lvl3pPr>
            <a:lvl4pPr marL="1600200" indent="-228600" eaLnBrk="0" hangingPunct="0">
              <a:defRPr sz="2400" baseline="10000">
                <a:solidFill>
                  <a:schemeClr val="tx1"/>
                </a:solidFill>
                <a:latin typeface="Times New Roman" pitchFamily="18" charset="0"/>
                <a:cs typeface="Arial" charset="0"/>
              </a:defRPr>
            </a:lvl4pPr>
            <a:lvl5pPr marL="2057400" indent="-228600" eaLnBrk="0" hangingPunct="0">
              <a:defRPr sz="2400" baseline="100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aseline="100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aseline="100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aseline="100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aseline="10000">
                <a:solidFill>
                  <a:schemeClr val="tx1"/>
                </a:solidFill>
                <a:latin typeface="Times New Roman" pitchFamily="18" charset="0"/>
                <a:cs typeface="Arial" charset="0"/>
              </a:defRPr>
            </a:lvl9pPr>
          </a:lstStyle>
          <a:p>
            <a:pPr eaLnBrk="1" hangingPunct="1">
              <a:spcBef>
                <a:spcPct val="20000"/>
              </a:spcBef>
              <a:buClr>
                <a:srgbClr val="003366"/>
              </a:buClr>
              <a:buFontTx/>
              <a:buChar char="•"/>
              <a:defRPr/>
            </a:pPr>
            <a:endParaRPr lang="en-US" altLang="en-US" sz="4000" baseline="0">
              <a:solidFill>
                <a:srgbClr val="004182"/>
              </a:solidFill>
            </a:endParaRPr>
          </a:p>
        </p:txBody>
      </p:sp>
      <p:pic>
        <p:nvPicPr>
          <p:cNvPr id="1029" name="Picture 10">
            <a:extLst>
              <a:ext uri="{FF2B5EF4-FFF2-40B4-BE49-F238E27FC236}">
                <a16:creationId xmlns:a16="http://schemas.microsoft.com/office/drawing/2014/main" id="{5B77075A-1E67-45F0-8A1F-B1FD45FF78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638800"/>
            <a:ext cx="1600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30" name="Picture 14">
            <a:extLst>
              <a:ext uri="{FF2B5EF4-FFF2-40B4-BE49-F238E27FC236}">
                <a16:creationId xmlns:a16="http://schemas.microsoft.com/office/drawing/2014/main" id="{C2308DF7-7248-42EA-ACDF-5CE2C7595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6096000"/>
            <a:ext cx="61722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31" name="Picture 14">
            <a:extLst>
              <a:ext uri="{FF2B5EF4-FFF2-40B4-BE49-F238E27FC236}">
                <a16:creationId xmlns:a16="http://schemas.microsoft.com/office/drawing/2014/main" id="{ACBEE83C-2CC5-4015-92C8-A466C2CFD8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1219200"/>
            <a:ext cx="807720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9026" r:id="rId1"/>
    <p:sldLayoutId id="2147489027" r:id="rId2"/>
    <p:sldLayoutId id="2147489028" r:id="rId3"/>
    <p:sldLayoutId id="2147489029" r:id="rId4"/>
  </p:sldLayoutIdLst>
  <p:transition spd="med">
    <p:fade thruBlk="1"/>
  </p:transition>
  <p:txStyles>
    <p:titleStyle>
      <a:lvl1pPr algn="ctr" rtl="0" eaLnBrk="0" fontAlgn="base" hangingPunct="0">
        <a:spcBef>
          <a:spcPct val="0"/>
        </a:spcBef>
        <a:spcAft>
          <a:spcPct val="0"/>
        </a:spcAft>
        <a:defRPr sz="4800" b="1">
          <a:solidFill>
            <a:srgbClr val="004182"/>
          </a:solidFill>
          <a:latin typeface="+mj-lt"/>
          <a:ea typeface="+mj-ea"/>
          <a:cs typeface="+mj-cs"/>
        </a:defRPr>
      </a:lvl1pPr>
      <a:lvl2pPr algn="ctr" rtl="0" eaLnBrk="0" fontAlgn="base" hangingPunct="0">
        <a:spcBef>
          <a:spcPct val="0"/>
        </a:spcBef>
        <a:spcAft>
          <a:spcPct val="0"/>
        </a:spcAft>
        <a:defRPr sz="4800" b="1">
          <a:solidFill>
            <a:srgbClr val="004182"/>
          </a:solidFill>
          <a:latin typeface="Arial" charset="0"/>
        </a:defRPr>
      </a:lvl2pPr>
      <a:lvl3pPr algn="ctr" rtl="0" eaLnBrk="0" fontAlgn="base" hangingPunct="0">
        <a:spcBef>
          <a:spcPct val="0"/>
        </a:spcBef>
        <a:spcAft>
          <a:spcPct val="0"/>
        </a:spcAft>
        <a:defRPr sz="4800" b="1">
          <a:solidFill>
            <a:srgbClr val="004182"/>
          </a:solidFill>
          <a:latin typeface="Arial" charset="0"/>
        </a:defRPr>
      </a:lvl3pPr>
      <a:lvl4pPr algn="ctr" rtl="0" eaLnBrk="0" fontAlgn="base" hangingPunct="0">
        <a:spcBef>
          <a:spcPct val="0"/>
        </a:spcBef>
        <a:spcAft>
          <a:spcPct val="0"/>
        </a:spcAft>
        <a:defRPr sz="4800" b="1">
          <a:solidFill>
            <a:srgbClr val="004182"/>
          </a:solidFill>
          <a:latin typeface="Arial" charset="0"/>
        </a:defRPr>
      </a:lvl4pPr>
      <a:lvl5pPr algn="ctr" rtl="0" eaLnBrk="0" fontAlgn="base" hangingPunct="0">
        <a:spcBef>
          <a:spcPct val="0"/>
        </a:spcBef>
        <a:spcAft>
          <a:spcPct val="0"/>
        </a:spcAft>
        <a:defRPr sz="4800" b="1">
          <a:solidFill>
            <a:srgbClr val="004182"/>
          </a:solidFill>
          <a:latin typeface="Arial" charset="0"/>
        </a:defRPr>
      </a:lvl5pPr>
      <a:lvl6pPr marL="457200" algn="ctr" rtl="0" fontAlgn="base">
        <a:spcBef>
          <a:spcPct val="0"/>
        </a:spcBef>
        <a:spcAft>
          <a:spcPct val="0"/>
        </a:spcAft>
        <a:defRPr sz="4800">
          <a:solidFill>
            <a:srgbClr val="004182"/>
          </a:solidFill>
          <a:latin typeface="Arial" charset="0"/>
        </a:defRPr>
      </a:lvl6pPr>
      <a:lvl7pPr marL="914400" algn="ctr" rtl="0" fontAlgn="base">
        <a:spcBef>
          <a:spcPct val="0"/>
        </a:spcBef>
        <a:spcAft>
          <a:spcPct val="0"/>
        </a:spcAft>
        <a:defRPr sz="4800">
          <a:solidFill>
            <a:srgbClr val="004182"/>
          </a:solidFill>
          <a:latin typeface="Arial" charset="0"/>
        </a:defRPr>
      </a:lvl7pPr>
      <a:lvl8pPr marL="1371600" algn="ctr" rtl="0" fontAlgn="base">
        <a:spcBef>
          <a:spcPct val="0"/>
        </a:spcBef>
        <a:spcAft>
          <a:spcPct val="0"/>
        </a:spcAft>
        <a:defRPr sz="4800">
          <a:solidFill>
            <a:srgbClr val="004182"/>
          </a:solidFill>
          <a:latin typeface="Arial" charset="0"/>
        </a:defRPr>
      </a:lvl8pPr>
      <a:lvl9pPr marL="1828800" algn="ctr" rtl="0" fontAlgn="base">
        <a:spcBef>
          <a:spcPct val="0"/>
        </a:spcBef>
        <a:spcAft>
          <a:spcPct val="0"/>
        </a:spcAft>
        <a:defRPr sz="4800">
          <a:solidFill>
            <a:srgbClr val="004182"/>
          </a:solidFill>
          <a:latin typeface="Arial" charset="0"/>
        </a:defRPr>
      </a:lvl9pPr>
    </p:titleStyle>
    <p:bodyStyle>
      <a:lvl1pPr marL="342900" indent="-342900" algn="l" rtl="0" eaLnBrk="0" fontAlgn="base" hangingPunct="0">
        <a:spcBef>
          <a:spcPct val="20000"/>
        </a:spcBef>
        <a:spcAft>
          <a:spcPct val="0"/>
        </a:spcAft>
        <a:buClr>
          <a:srgbClr val="002060"/>
        </a:buClr>
        <a:buFont typeface="Wingdings" panose="05000000000000000000" pitchFamily="2" charset="2"/>
        <a:buChar char="§"/>
        <a:defRPr sz="4000">
          <a:solidFill>
            <a:srgbClr val="004182"/>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rgbClr val="003366"/>
        </a:buClr>
        <a:buChar char="•"/>
        <a:defRPr sz="3400">
          <a:solidFill>
            <a:srgbClr val="004182"/>
          </a:solidFill>
          <a:latin typeface="+mj-lt"/>
          <a:cs typeface="Arial" charset="0"/>
        </a:defRPr>
      </a:lvl2pPr>
      <a:lvl3pPr marL="1143000" indent="-228600" algn="l" rtl="0" eaLnBrk="0" fontAlgn="base" hangingPunct="0">
        <a:spcBef>
          <a:spcPct val="20000"/>
        </a:spcBef>
        <a:spcAft>
          <a:spcPct val="0"/>
        </a:spcAft>
        <a:buClr>
          <a:srgbClr val="003366"/>
        </a:buClr>
        <a:buFont typeface="Arial" panose="020B0604020202020204" pitchFamily="34" charset="0"/>
        <a:buChar char="–"/>
        <a:defRPr sz="2800">
          <a:solidFill>
            <a:srgbClr val="004182"/>
          </a:solidFill>
          <a:latin typeface="+mj-lt"/>
          <a:cs typeface="Arial" charset="0"/>
        </a:defRPr>
      </a:lvl3pPr>
      <a:lvl4pPr marL="1600200" indent="-228600" algn="l" rtl="0" eaLnBrk="0" fontAlgn="base" hangingPunct="0">
        <a:spcBef>
          <a:spcPct val="20000"/>
        </a:spcBef>
        <a:spcAft>
          <a:spcPct val="0"/>
        </a:spcAft>
        <a:buClr>
          <a:srgbClr val="003366"/>
        </a:buClr>
        <a:buChar char="•"/>
        <a:defRPr sz="2400">
          <a:solidFill>
            <a:srgbClr val="004182"/>
          </a:solidFill>
          <a:latin typeface="+mj-lt"/>
          <a:cs typeface="Arial" charset="0"/>
        </a:defRPr>
      </a:lvl4pPr>
      <a:lvl5pPr marL="2057400" indent="-228600" algn="l" rtl="0" eaLnBrk="0" fontAlgn="base" hangingPunct="0">
        <a:spcBef>
          <a:spcPct val="20000"/>
        </a:spcBef>
        <a:spcAft>
          <a:spcPct val="0"/>
        </a:spcAft>
        <a:buClr>
          <a:srgbClr val="003366"/>
        </a:buClr>
        <a:buChar char="•"/>
        <a:defRPr sz="2000">
          <a:solidFill>
            <a:srgbClr val="004182"/>
          </a:solidFill>
          <a:latin typeface="+mj-lt"/>
          <a:cs typeface="Arial" charset="0"/>
        </a:defRPr>
      </a:lvl5pPr>
      <a:lvl6pPr marL="2514600" indent="-228600" algn="l" rtl="0" fontAlgn="base">
        <a:spcBef>
          <a:spcPct val="20000"/>
        </a:spcBef>
        <a:spcAft>
          <a:spcPct val="0"/>
        </a:spcAft>
        <a:buClr>
          <a:srgbClr val="003366"/>
        </a:buClr>
        <a:buChar char="•"/>
        <a:defRPr sz="2000">
          <a:solidFill>
            <a:srgbClr val="004182"/>
          </a:solidFill>
          <a:latin typeface="+mj-lt"/>
        </a:defRPr>
      </a:lvl6pPr>
      <a:lvl7pPr marL="2971800" indent="-228600" algn="l" rtl="0" fontAlgn="base">
        <a:spcBef>
          <a:spcPct val="20000"/>
        </a:spcBef>
        <a:spcAft>
          <a:spcPct val="0"/>
        </a:spcAft>
        <a:buClr>
          <a:srgbClr val="003366"/>
        </a:buClr>
        <a:buChar char="•"/>
        <a:defRPr sz="2000">
          <a:solidFill>
            <a:srgbClr val="004182"/>
          </a:solidFill>
          <a:latin typeface="+mj-lt"/>
        </a:defRPr>
      </a:lvl7pPr>
      <a:lvl8pPr marL="3429000" indent="-228600" algn="l" rtl="0" fontAlgn="base">
        <a:spcBef>
          <a:spcPct val="20000"/>
        </a:spcBef>
        <a:spcAft>
          <a:spcPct val="0"/>
        </a:spcAft>
        <a:buClr>
          <a:srgbClr val="003366"/>
        </a:buClr>
        <a:buChar char="•"/>
        <a:defRPr sz="2000">
          <a:solidFill>
            <a:srgbClr val="004182"/>
          </a:solidFill>
          <a:latin typeface="+mj-lt"/>
        </a:defRPr>
      </a:lvl8pPr>
      <a:lvl9pPr marL="3886200" indent="-228600" algn="l" rtl="0" fontAlgn="base">
        <a:spcBef>
          <a:spcPct val="20000"/>
        </a:spcBef>
        <a:spcAft>
          <a:spcPct val="0"/>
        </a:spcAft>
        <a:buClr>
          <a:srgbClr val="003366"/>
        </a:buClr>
        <a:buChar char="•"/>
        <a:defRPr sz="2000">
          <a:solidFill>
            <a:srgbClr val="004182"/>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42" name="Title Placeholder 1">
            <a:extLst>
              <a:ext uri="{FF2B5EF4-FFF2-40B4-BE49-F238E27FC236}">
                <a16:creationId xmlns:a16="http://schemas.microsoft.com/office/drawing/2014/main" id="{FA734D65-91C5-4BF0-91BC-9F3580671C38}"/>
              </a:ext>
            </a:extLst>
          </p:cNvPr>
          <p:cNvSpPr>
            <a:spLocks noGrp="1"/>
          </p:cNvSpPr>
          <p:nvPr>
            <p:ph type="title"/>
          </p:nvPr>
        </p:nvSpPr>
        <p:spPr bwMode="auto">
          <a:xfrm>
            <a:off x="457200" y="274638"/>
            <a:ext cx="8229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a:extLst>
              <a:ext uri="{FF2B5EF4-FFF2-40B4-BE49-F238E27FC236}">
                <a16:creationId xmlns:a16="http://schemas.microsoft.com/office/drawing/2014/main" id="{75A99C76-582D-47A3-9D47-95EE0D01DBAE}"/>
              </a:ext>
            </a:extLst>
          </p:cNvPr>
          <p:cNvSpPr>
            <a:spLocks noGrp="1"/>
          </p:cNvSpPr>
          <p:nvPr>
            <p:ph type="body" idx="1"/>
          </p:nvPr>
        </p:nvSpPr>
        <p:spPr bwMode="auto">
          <a:xfrm>
            <a:off x="457200" y="1184275"/>
            <a:ext cx="82296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D158BAF-5588-492C-B446-0A99315CBC0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fld id="{A6D75D8F-32D4-4092-BAA8-899BA64AF828}" type="datetime1">
              <a:rPr lang="en-US"/>
              <a:pPr>
                <a:defRPr/>
              </a:pPr>
              <a:t>2/14/2023</a:t>
            </a:fld>
            <a:endParaRPr lang="en-US"/>
          </a:p>
        </p:txBody>
      </p:sp>
      <p:sp>
        <p:nvSpPr>
          <p:cNvPr id="5" name="Footer Placeholder 4">
            <a:extLst>
              <a:ext uri="{FF2B5EF4-FFF2-40B4-BE49-F238E27FC236}">
                <a16:creationId xmlns:a16="http://schemas.microsoft.com/office/drawing/2014/main" id="{49AF5622-A3C6-46A2-AFE8-706B98E1F71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E6211DE1-E197-42A5-A3FA-59F31F5CB19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aseline="0" smtClean="0">
                <a:solidFill>
                  <a:srgbClr val="898989"/>
                </a:solidFill>
                <a:latin typeface="Trebuchet MS" panose="020B0603020202020204" pitchFamily="34" charset="0"/>
              </a:defRPr>
            </a:lvl1pPr>
          </a:lstStyle>
          <a:p>
            <a:pPr>
              <a:defRPr/>
            </a:pPr>
            <a:fld id="{2BA34A91-9A5E-4B1A-8003-0837DB455D1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106" r:id="rId1"/>
    <p:sldLayoutId id="2147489107" r:id="rId2"/>
    <p:sldLayoutId id="2147489108" r:id="rId3"/>
    <p:sldLayoutId id="2147489109" r:id="rId4"/>
    <p:sldLayoutId id="2147489110" r:id="rId5"/>
    <p:sldLayoutId id="2147489111" r:id="rId6"/>
    <p:sldLayoutId id="2147489112" r:id="rId7"/>
    <p:sldLayoutId id="2147489113" r:id="rId8"/>
    <p:sldLayoutId id="2147489114" r:id="rId9"/>
    <p:sldLayoutId id="2147489115" r:id="rId10"/>
    <p:sldLayoutId id="2147489116" r:id="rId11"/>
    <p:sldLayoutId id="2147489117" r:id="rId12"/>
    <p:sldLayoutId id="2147489118" r:id="rId13"/>
    <p:sldLayoutId id="2147489119" r:id="rId14"/>
    <p:sldLayoutId id="2147489120" r:id="rId15"/>
  </p:sldLayoutIdLst>
  <p:transition spd="slow"/>
  <p:hf sldNum="0" hdr="0" dt="0"/>
  <p:txStyles>
    <p:titleStyle>
      <a:lvl1pPr algn="ctr" defTabSz="457200" rtl="0" eaLnBrk="0" fontAlgn="base" hangingPunct="0">
        <a:spcBef>
          <a:spcPct val="0"/>
        </a:spcBef>
        <a:spcAft>
          <a:spcPct val="0"/>
        </a:spcAft>
        <a:defRPr sz="4000" b="1" kern="1200">
          <a:solidFill>
            <a:srgbClr val="003366"/>
          </a:solidFill>
          <a:latin typeface="Trebuchet MS"/>
          <a:ea typeface="+mj-ea"/>
          <a:cs typeface="+mj-cs"/>
        </a:defRPr>
      </a:lvl1pPr>
      <a:lvl2pPr algn="ctr" defTabSz="457200" rtl="0" eaLnBrk="0" fontAlgn="base" hangingPunct="0">
        <a:spcBef>
          <a:spcPct val="0"/>
        </a:spcBef>
        <a:spcAft>
          <a:spcPct val="0"/>
        </a:spcAft>
        <a:defRPr sz="4000" b="1">
          <a:solidFill>
            <a:srgbClr val="003366"/>
          </a:solidFill>
          <a:latin typeface="Trebuchet MS" pitchFamily="34" charset="0"/>
        </a:defRPr>
      </a:lvl2pPr>
      <a:lvl3pPr algn="ctr" defTabSz="457200" rtl="0" eaLnBrk="0" fontAlgn="base" hangingPunct="0">
        <a:spcBef>
          <a:spcPct val="0"/>
        </a:spcBef>
        <a:spcAft>
          <a:spcPct val="0"/>
        </a:spcAft>
        <a:defRPr sz="4000" b="1">
          <a:solidFill>
            <a:srgbClr val="003366"/>
          </a:solidFill>
          <a:latin typeface="Trebuchet MS" pitchFamily="34" charset="0"/>
        </a:defRPr>
      </a:lvl3pPr>
      <a:lvl4pPr algn="ctr" defTabSz="457200" rtl="0" eaLnBrk="0" fontAlgn="base" hangingPunct="0">
        <a:spcBef>
          <a:spcPct val="0"/>
        </a:spcBef>
        <a:spcAft>
          <a:spcPct val="0"/>
        </a:spcAft>
        <a:defRPr sz="4000" b="1">
          <a:solidFill>
            <a:srgbClr val="003366"/>
          </a:solidFill>
          <a:latin typeface="Trebuchet MS" pitchFamily="34" charset="0"/>
        </a:defRPr>
      </a:lvl4pPr>
      <a:lvl5pPr algn="ctr" defTabSz="457200" rtl="0" eaLnBrk="0" fontAlgn="base" hangingPunct="0">
        <a:spcBef>
          <a:spcPct val="0"/>
        </a:spcBef>
        <a:spcAft>
          <a:spcPct val="0"/>
        </a:spcAft>
        <a:defRPr sz="4000" b="1">
          <a:solidFill>
            <a:srgbClr val="003366"/>
          </a:solidFill>
          <a:latin typeface="Trebuchet MS" pitchFamily="34" charset="0"/>
        </a:defRPr>
      </a:lvl5pPr>
      <a:lvl6pPr marL="457200" algn="ctr" defTabSz="457200" rtl="0" eaLnBrk="1" fontAlgn="base" hangingPunct="1">
        <a:spcBef>
          <a:spcPct val="0"/>
        </a:spcBef>
        <a:spcAft>
          <a:spcPct val="0"/>
        </a:spcAft>
        <a:defRPr sz="4000" b="1">
          <a:solidFill>
            <a:srgbClr val="003366"/>
          </a:solidFill>
          <a:latin typeface="Trebuchet MS" pitchFamily="34" charset="0"/>
        </a:defRPr>
      </a:lvl6pPr>
      <a:lvl7pPr marL="914400" algn="ctr" defTabSz="457200" rtl="0" eaLnBrk="1" fontAlgn="base" hangingPunct="1">
        <a:spcBef>
          <a:spcPct val="0"/>
        </a:spcBef>
        <a:spcAft>
          <a:spcPct val="0"/>
        </a:spcAft>
        <a:defRPr sz="4000" b="1">
          <a:solidFill>
            <a:srgbClr val="003366"/>
          </a:solidFill>
          <a:latin typeface="Trebuchet MS" pitchFamily="34" charset="0"/>
        </a:defRPr>
      </a:lvl7pPr>
      <a:lvl8pPr marL="1371600" algn="ctr" defTabSz="457200" rtl="0" eaLnBrk="1" fontAlgn="base" hangingPunct="1">
        <a:spcBef>
          <a:spcPct val="0"/>
        </a:spcBef>
        <a:spcAft>
          <a:spcPct val="0"/>
        </a:spcAft>
        <a:defRPr sz="4000" b="1">
          <a:solidFill>
            <a:srgbClr val="003366"/>
          </a:solidFill>
          <a:latin typeface="Trebuchet MS" pitchFamily="34" charset="0"/>
        </a:defRPr>
      </a:lvl8pPr>
      <a:lvl9pPr marL="1828800" algn="ctr" defTabSz="457200" rtl="0" eaLnBrk="1" fontAlgn="base" hangingPunct="1">
        <a:spcBef>
          <a:spcPct val="0"/>
        </a:spcBef>
        <a:spcAft>
          <a:spcPct val="0"/>
        </a:spcAft>
        <a:defRPr sz="4000" b="1">
          <a:solidFill>
            <a:srgbClr val="003366"/>
          </a:solidFill>
          <a:latin typeface="Trebuchet MS" pitchFamily="34" charset="0"/>
        </a:defRPr>
      </a:lvl9pPr>
    </p:titleStyle>
    <p:bodyStyle>
      <a:lvl1pPr marL="342900" indent="-342900" algn="l" defTabSz="457200" rtl="0" eaLnBrk="0" fontAlgn="base" hangingPunct="0">
        <a:spcBef>
          <a:spcPct val="0"/>
        </a:spcBef>
        <a:spcAft>
          <a:spcPts val="1200"/>
        </a:spcAft>
        <a:buFont typeface="Arial" panose="020B0604020202020204" pitchFamily="34" charset="0"/>
        <a:buChar char="•"/>
        <a:defRPr sz="3200" kern="1200">
          <a:solidFill>
            <a:srgbClr val="003366"/>
          </a:solidFill>
          <a:latin typeface="Trebuchet MS"/>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3366"/>
          </a:solidFill>
          <a:latin typeface="Trebuchet MS"/>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3366"/>
          </a:solidFill>
          <a:latin typeface="Trebuchet MS"/>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1898A"/>
            </a:gs>
            <a:gs pos="10001">
              <a:srgbClr val="FFFFFF"/>
            </a:gs>
            <a:gs pos="100000">
              <a:srgbClr val="1138B3"/>
            </a:gs>
          </a:gsLst>
          <a:lin ang="6120000" scaled="1"/>
        </a:gradFill>
        <a:effectLst/>
      </p:bgPr>
    </p:bg>
    <p:spTree>
      <p:nvGrpSpPr>
        <p:cNvPr id="1" name=""/>
        <p:cNvGrpSpPr/>
        <p:nvPr/>
      </p:nvGrpSpPr>
      <p:grpSpPr>
        <a:xfrm>
          <a:off x="0" y="0"/>
          <a:ext cx="0" cy="0"/>
          <a:chOff x="0" y="0"/>
          <a:chExt cx="0" cy="0"/>
        </a:xfrm>
      </p:grpSpPr>
      <p:sp>
        <p:nvSpPr>
          <p:cNvPr id="3074" name="Rectangle 16">
            <a:extLst>
              <a:ext uri="{FF2B5EF4-FFF2-40B4-BE49-F238E27FC236}">
                <a16:creationId xmlns:a16="http://schemas.microsoft.com/office/drawing/2014/main" id="{6DC2FAE5-81A9-4CEC-A609-38CDB878A6E5}"/>
              </a:ext>
            </a:extLst>
          </p:cNvPr>
          <p:cNvSpPr>
            <a:spLocks noChangeArrowheads="1"/>
          </p:cNvSpPr>
          <p:nvPr/>
        </p:nvSpPr>
        <p:spPr bwMode="white">
          <a:xfrm>
            <a:off x="0" y="6705600"/>
            <a:ext cx="9144000" cy="152400"/>
          </a:xfrm>
          <a:prstGeom prst="rect">
            <a:avLst/>
          </a:prstGeom>
          <a:solidFill>
            <a:srgbClr val="FFFFFF"/>
          </a:solidFill>
          <a:ln>
            <a:noFill/>
          </a:ln>
        </p:spPr>
        <p:txBody>
          <a:bodyPr wrap="none" anchor="ctr"/>
          <a:lstStyle>
            <a:lvl1pPr eaLnBrk="0" hangingPunct="0">
              <a:defRPr sz="2400" baseline="10000">
                <a:solidFill>
                  <a:schemeClr val="tx1"/>
                </a:solidFill>
                <a:latin typeface="Times New Roman" pitchFamily="18" charset="0"/>
              </a:defRPr>
            </a:lvl1pPr>
            <a:lvl2pPr marL="742950" indent="-285750" eaLnBrk="0" hangingPunct="0">
              <a:defRPr sz="2400" baseline="10000">
                <a:solidFill>
                  <a:schemeClr val="tx1"/>
                </a:solidFill>
                <a:latin typeface="Times New Roman" pitchFamily="18" charset="0"/>
              </a:defRPr>
            </a:lvl2pPr>
            <a:lvl3pPr marL="1143000" indent="-228600" eaLnBrk="0" hangingPunct="0">
              <a:defRPr sz="2400" baseline="10000">
                <a:solidFill>
                  <a:schemeClr val="tx1"/>
                </a:solidFill>
                <a:latin typeface="Times New Roman" pitchFamily="18" charset="0"/>
              </a:defRPr>
            </a:lvl3pPr>
            <a:lvl4pPr marL="1600200" indent="-228600" eaLnBrk="0" hangingPunct="0">
              <a:defRPr sz="2400" baseline="10000">
                <a:solidFill>
                  <a:schemeClr val="tx1"/>
                </a:solidFill>
                <a:latin typeface="Times New Roman" pitchFamily="18" charset="0"/>
              </a:defRPr>
            </a:lvl4pPr>
            <a:lvl5pPr marL="2057400" indent="-228600" eaLnBrk="0" hangingPunct="0">
              <a:defRPr sz="2400" baseline="10000">
                <a:solidFill>
                  <a:schemeClr val="tx1"/>
                </a:solidFill>
                <a:latin typeface="Times New Roman" pitchFamily="18" charset="0"/>
              </a:defRPr>
            </a:lvl5pPr>
            <a:lvl6pPr marL="2514600" indent="-228600" eaLnBrk="0" fontAlgn="base" hangingPunct="0">
              <a:spcBef>
                <a:spcPct val="0"/>
              </a:spcBef>
              <a:spcAft>
                <a:spcPct val="0"/>
              </a:spcAft>
              <a:defRPr sz="2400" baseline="10000">
                <a:solidFill>
                  <a:schemeClr val="tx1"/>
                </a:solidFill>
                <a:latin typeface="Times New Roman" pitchFamily="18" charset="0"/>
              </a:defRPr>
            </a:lvl6pPr>
            <a:lvl7pPr marL="2971800" indent="-228600" eaLnBrk="0" fontAlgn="base" hangingPunct="0">
              <a:spcBef>
                <a:spcPct val="0"/>
              </a:spcBef>
              <a:spcAft>
                <a:spcPct val="0"/>
              </a:spcAft>
              <a:defRPr sz="2400" baseline="10000">
                <a:solidFill>
                  <a:schemeClr val="tx1"/>
                </a:solidFill>
                <a:latin typeface="Times New Roman" pitchFamily="18" charset="0"/>
              </a:defRPr>
            </a:lvl7pPr>
            <a:lvl8pPr marL="3429000" indent="-228600" eaLnBrk="0" fontAlgn="base" hangingPunct="0">
              <a:spcBef>
                <a:spcPct val="0"/>
              </a:spcBef>
              <a:spcAft>
                <a:spcPct val="0"/>
              </a:spcAft>
              <a:defRPr sz="2400" baseline="10000">
                <a:solidFill>
                  <a:schemeClr val="tx1"/>
                </a:solidFill>
                <a:latin typeface="Times New Roman" pitchFamily="18" charset="0"/>
              </a:defRPr>
            </a:lvl8pPr>
            <a:lvl9pPr marL="3886200" indent="-228600" eaLnBrk="0" fontAlgn="base" hangingPunct="0">
              <a:spcBef>
                <a:spcPct val="0"/>
              </a:spcBef>
              <a:spcAft>
                <a:spcPct val="0"/>
              </a:spcAft>
              <a:defRPr sz="2400" baseline="10000">
                <a:solidFill>
                  <a:schemeClr val="tx1"/>
                </a:solidFill>
                <a:latin typeface="Times New Roman" pitchFamily="18" charset="0"/>
              </a:defRPr>
            </a:lvl9pPr>
          </a:lstStyle>
          <a:p>
            <a:pPr eaLnBrk="1" hangingPunct="1">
              <a:defRPr/>
            </a:pPr>
            <a:endParaRPr lang="en-US" altLang="en-US" sz="1800" baseline="0">
              <a:solidFill>
                <a:srgbClr val="000000"/>
              </a:solidFill>
              <a:latin typeface="Georgia" pitchFamily="18" charset="0"/>
            </a:endParaRPr>
          </a:p>
        </p:txBody>
      </p:sp>
      <p:sp>
        <p:nvSpPr>
          <p:cNvPr id="3075" name="Rectangle 15">
            <a:extLst>
              <a:ext uri="{FF2B5EF4-FFF2-40B4-BE49-F238E27FC236}">
                <a16:creationId xmlns:a16="http://schemas.microsoft.com/office/drawing/2014/main" id="{70D9451A-F26A-4112-8C3E-BD507387E9BA}"/>
              </a:ext>
            </a:extLst>
          </p:cNvPr>
          <p:cNvSpPr>
            <a:spLocks noChangeArrowheads="1"/>
          </p:cNvSpPr>
          <p:nvPr/>
        </p:nvSpPr>
        <p:spPr bwMode="white">
          <a:xfrm>
            <a:off x="0" y="0"/>
            <a:ext cx="9144000" cy="1393825"/>
          </a:xfrm>
          <a:prstGeom prst="rect">
            <a:avLst/>
          </a:prstGeom>
          <a:solidFill>
            <a:srgbClr val="FFFFFF"/>
          </a:solidFill>
          <a:ln>
            <a:noFill/>
          </a:ln>
        </p:spPr>
        <p:txBody>
          <a:bodyPr wrap="none" anchor="ctr"/>
          <a:lstStyle>
            <a:lvl1pPr eaLnBrk="0" hangingPunct="0">
              <a:defRPr sz="2400" baseline="10000">
                <a:solidFill>
                  <a:schemeClr val="tx1"/>
                </a:solidFill>
                <a:latin typeface="Times New Roman" pitchFamily="18" charset="0"/>
              </a:defRPr>
            </a:lvl1pPr>
            <a:lvl2pPr marL="742950" indent="-285750" eaLnBrk="0" hangingPunct="0">
              <a:defRPr sz="2400" baseline="10000">
                <a:solidFill>
                  <a:schemeClr val="tx1"/>
                </a:solidFill>
                <a:latin typeface="Times New Roman" pitchFamily="18" charset="0"/>
              </a:defRPr>
            </a:lvl2pPr>
            <a:lvl3pPr marL="1143000" indent="-228600" eaLnBrk="0" hangingPunct="0">
              <a:defRPr sz="2400" baseline="10000">
                <a:solidFill>
                  <a:schemeClr val="tx1"/>
                </a:solidFill>
                <a:latin typeface="Times New Roman" pitchFamily="18" charset="0"/>
              </a:defRPr>
            </a:lvl3pPr>
            <a:lvl4pPr marL="1600200" indent="-228600" eaLnBrk="0" hangingPunct="0">
              <a:defRPr sz="2400" baseline="10000">
                <a:solidFill>
                  <a:schemeClr val="tx1"/>
                </a:solidFill>
                <a:latin typeface="Times New Roman" pitchFamily="18" charset="0"/>
              </a:defRPr>
            </a:lvl4pPr>
            <a:lvl5pPr marL="2057400" indent="-228600" eaLnBrk="0" hangingPunct="0">
              <a:defRPr sz="2400" baseline="10000">
                <a:solidFill>
                  <a:schemeClr val="tx1"/>
                </a:solidFill>
                <a:latin typeface="Times New Roman" pitchFamily="18" charset="0"/>
              </a:defRPr>
            </a:lvl5pPr>
            <a:lvl6pPr marL="2514600" indent="-228600" eaLnBrk="0" fontAlgn="base" hangingPunct="0">
              <a:spcBef>
                <a:spcPct val="0"/>
              </a:spcBef>
              <a:spcAft>
                <a:spcPct val="0"/>
              </a:spcAft>
              <a:defRPr sz="2400" baseline="10000">
                <a:solidFill>
                  <a:schemeClr val="tx1"/>
                </a:solidFill>
                <a:latin typeface="Times New Roman" pitchFamily="18" charset="0"/>
              </a:defRPr>
            </a:lvl6pPr>
            <a:lvl7pPr marL="2971800" indent="-228600" eaLnBrk="0" fontAlgn="base" hangingPunct="0">
              <a:spcBef>
                <a:spcPct val="0"/>
              </a:spcBef>
              <a:spcAft>
                <a:spcPct val="0"/>
              </a:spcAft>
              <a:defRPr sz="2400" baseline="10000">
                <a:solidFill>
                  <a:schemeClr val="tx1"/>
                </a:solidFill>
                <a:latin typeface="Times New Roman" pitchFamily="18" charset="0"/>
              </a:defRPr>
            </a:lvl7pPr>
            <a:lvl8pPr marL="3429000" indent="-228600" eaLnBrk="0" fontAlgn="base" hangingPunct="0">
              <a:spcBef>
                <a:spcPct val="0"/>
              </a:spcBef>
              <a:spcAft>
                <a:spcPct val="0"/>
              </a:spcAft>
              <a:defRPr sz="2400" baseline="10000">
                <a:solidFill>
                  <a:schemeClr val="tx1"/>
                </a:solidFill>
                <a:latin typeface="Times New Roman" pitchFamily="18" charset="0"/>
              </a:defRPr>
            </a:lvl8pPr>
            <a:lvl9pPr marL="3886200" indent="-228600" eaLnBrk="0" fontAlgn="base" hangingPunct="0">
              <a:spcBef>
                <a:spcPct val="0"/>
              </a:spcBef>
              <a:spcAft>
                <a:spcPct val="0"/>
              </a:spcAft>
              <a:defRPr sz="2400" baseline="10000">
                <a:solidFill>
                  <a:schemeClr val="tx1"/>
                </a:solidFill>
                <a:latin typeface="Times New Roman" pitchFamily="18" charset="0"/>
              </a:defRPr>
            </a:lvl9pPr>
          </a:lstStyle>
          <a:p>
            <a:pPr eaLnBrk="1" hangingPunct="1">
              <a:defRPr/>
            </a:pPr>
            <a:endParaRPr lang="en-US" altLang="en-US" sz="1800" baseline="0">
              <a:solidFill>
                <a:srgbClr val="000000"/>
              </a:solidFill>
              <a:latin typeface="Georgia" pitchFamily="18" charset="0"/>
            </a:endParaRPr>
          </a:p>
        </p:txBody>
      </p:sp>
      <p:sp>
        <p:nvSpPr>
          <p:cNvPr id="3076" name="Rectangle 17">
            <a:extLst>
              <a:ext uri="{FF2B5EF4-FFF2-40B4-BE49-F238E27FC236}">
                <a16:creationId xmlns:a16="http://schemas.microsoft.com/office/drawing/2014/main" id="{01EF9A84-8E52-4DFC-9EC9-BA4F43948EBB}"/>
              </a:ext>
            </a:extLst>
          </p:cNvPr>
          <p:cNvSpPr>
            <a:spLocks noChangeArrowheads="1"/>
          </p:cNvSpPr>
          <p:nvPr/>
        </p:nvSpPr>
        <p:spPr bwMode="white">
          <a:xfrm>
            <a:off x="0" y="0"/>
            <a:ext cx="152400" cy="6858000"/>
          </a:xfrm>
          <a:prstGeom prst="rect">
            <a:avLst/>
          </a:prstGeom>
          <a:solidFill>
            <a:srgbClr val="FFFFFF"/>
          </a:solidFill>
          <a:ln>
            <a:noFill/>
          </a:ln>
        </p:spPr>
        <p:txBody>
          <a:bodyPr wrap="none" anchor="ctr"/>
          <a:lstStyle>
            <a:lvl1pPr eaLnBrk="0" hangingPunct="0">
              <a:defRPr sz="2400" baseline="10000">
                <a:solidFill>
                  <a:schemeClr val="tx1"/>
                </a:solidFill>
                <a:latin typeface="Times New Roman" pitchFamily="18" charset="0"/>
              </a:defRPr>
            </a:lvl1pPr>
            <a:lvl2pPr marL="742950" indent="-285750" eaLnBrk="0" hangingPunct="0">
              <a:defRPr sz="2400" baseline="10000">
                <a:solidFill>
                  <a:schemeClr val="tx1"/>
                </a:solidFill>
                <a:latin typeface="Times New Roman" pitchFamily="18" charset="0"/>
              </a:defRPr>
            </a:lvl2pPr>
            <a:lvl3pPr marL="1143000" indent="-228600" eaLnBrk="0" hangingPunct="0">
              <a:defRPr sz="2400" baseline="10000">
                <a:solidFill>
                  <a:schemeClr val="tx1"/>
                </a:solidFill>
                <a:latin typeface="Times New Roman" pitchFamily="18" charset="0"/>
              </a:defRPr>
            </a:lvl3pPr>
            <a:lvl4pPr marL="1600200" indent="-228600" eaLnBrk="0" hangingPunct="0">
              <a:defRPr sz="2400" baseline="10000">
                <a:solidFill>
                  <a:schemeClr val="tx1"/>
                </a:solidFill>
                <a:latin typeface="Times New Roman" pitchFamily="18" charset="0"/>
              </a:defRPr>
            </a:lvl4pPr>
            <a:lvl5pPr marL="2057400" indent="-228600" eaLnBrk="0" hangingPunct="0">
              <a:defRPr sz="2400" baseline="10000">
                <a:solidFill>
                  <a:schemeClr val="tx1"/>
                </a:solidFill>
                <a:latin typeface="Times New Roman" pitchFamily="18" charset="0"/>
              </a:defRPr>
            </a:lvl5pPr>
            <a:lvl6pPr marL="2514600" indent="-228600" eaLnBrk="0" fontAlgn="base" hangingPunct="0">
              <a:spcBef>
                <a:spcPct val="0"/>
              </a:spcBef>
              <a:spcAft>
                <a:spcPct val="0"/>
              </a:spcAft>
              <a:defRPr sz="2400" baseline="10000">
                <a:solidFill>
                  <a:schemeClr val="tx1"/>
                </a:solidFill>
                <a:latin typeface="Times New Roman" pitchFamily="18" charset="0"/>
              </a:defRPr>
            </a:lvl6pPr>
            <a:lvl7pPr marL="2971800" indent="-228600" eaLnBrk="0" fontAlgn="base" hangingPunct="0">
              <a:spcBef>
                <a:spcPct val="0"/>
              </a:spcBef>
              <a:spcAft>
                <a:spcPct val="0"/>
              </a:spcAft>
              <a:defRPr sz="2400" baseline="10000">
                <a:solidFill>
                  <a:schemeClr val="tx1"/>
                </a:solidFill>
                <a:latin typeface="Times New Roman" pitchFamily="18" charset="0"/>
              </a:defRPr>
            </a:lvl7pPr>
            <a:lvl8pPr marL="3429000" indent="-228600" eaLnBrk="0" fontAlgn="base" hangingPunct="0">
              <a:spcBef>
                <a:spcPct val="0"/>
              </a:spcBef>
              <a:spcAft>
                <a:spcPct val="0"/>
              </a:spcAft>
              <a:defRPr sz="2400" baseline="10000">
                <a:solidFill>
                  <a:schemeClr val="tx1"/>
                </a:solidFill>
                <a:latin typeface="Times New Roman" pitchFamily="18" charset="0"/>
              </a:defRPr>
            </a:lvl8pPr>
            <a:lvl9pPr marL="3886200" indent="-228600" eaLnBrk="0" fontAlgn="base" hangingPunct="0">
              <a:spcBef>
                <a:spcPct val="0"/>
              </a:spcBef>
              <a:spcAft>
                <a:spcPct val="0"/>
              </a:spcAft>
              <a:defRPr sz="2400" baseline="10000">
                <a:solidFill>
                  <a:schemeClr val="tx1"/>
                </a:solidFill>
                <a:latin typeface="Times New Roman" pitchFamily="18" charset="0"/>
              </a:defRPr>
            </a:lvl9pPr>
          </a:lstStyle>
          <a:p>
            <a:pPr eaLnBrk="1" hangingPunct="1">
              <a:defRPr/>
            </a:pPr>
            <a:endParaRPr lang="en-US" altLang="en-US" sz="1800" baseline="0">
              <a:solidFill>
                <a:srgbClr val="000000"/>
              </a:solidFill>
              <a:latin typeface="Georgia" pitchFamily="18" charset="0"/>
            </a:endParaRPr>
          </a:p>
        </p:txBody>
      </p:sp>
      <p:sp>
        <p:nvSpPr>
          <p:cNvPr id="3077" name="Rectangle 18">
            <a:extLst>
              <a:ext uri="{FF2B5EF4-FFF2-40B4-BE49-F238E27FC236}">
                <a16:creationId xmlns:a16="http://schemas.microsoft.com/office/drawing/2014/main" id="{D2F7522B-974C-4897-9469-9293961531C9}"/>
              </a:ext>
            </a:extLst>
          </p:cNvPr>
          <p:cNvSpPr>
            <a:spLocks noChangeArrowheads="1"/>
          </p:cNvSpPr>
          <p:nvPr/>
        </p:nvSpPr>
        <p:spPr bwMode="white">
          <a:xfrm>
            <a:off x="8991600" y="0"/>
            <a:ext cx="152400" cy="6858000"/>
          </a:xfrm>
          <a:prstGeom prst="rect">
            <a:avLst/>
          </a:prstGeom>
          <a:solidFill>
            <a:srgbClr val="FFFFFF"/>
          </a:solidFill>
          <a:ln>
            <a:noFill/>
          </a:ln>
        </p:spPr>
        <p:txBody>
          <a:bodyPr wrap="none" anchor="ctr"/>
          <a:lstStyle>
            <a:lvl1pPr eaLnBrk="0" hangingPunct="0">
              <a:defRPr sz="2400" baseline="10000">
                <a:solidFill>
                  <a:schemeClr val="tx1"/>
                </a:solidFill>
                <a:latin typeface="Times New Roman" pitchFamily="18" charset="0"/>
              </a:defRPr>
            </a:lvl1pPr>
            <a:lvl2pPr marL="742950" indent="-285750" eaLnBrk="0" hangingPunct="0">
              <a:defRPr sz="2400" baseline="10000">
                <a:solidFill>
                  <a:schemeClr val="tx1"/>
                </a:solidFill>
                <a:latin typeface="Times New Roman" pitchFamily="18" charset="0"/>
              </a:defRPr>
            </a:lvl2pPr>
            <a:lvl3pPr marL="1143000" indent="-228600" eaLnBrk="0" hangingPunct="0">
              <a:defRPr sz="2400" baseline="10000">
                <a:solidFill>
                  <a:schemeClr val="tx1"/>
                </a:solidFill>
                <a:latin typeface="Times New Roman" pitchFamily="18" charset="0"/>
              </a:defRPr>
            </a:lvl3pPr>
            <a:lvl4pPr marL="1600200" indent="-228600" eaLnBrk="0" hangingPunct="0">
              <a:defRPr sz="2400" baseline="10000">
                <a:solidFill>
                  <a:schemeClr val="tx1"/>
                </a:solidFill>
                <a:latin typeface="Times New Roman" pitchFamily="18" charset="0"/>
              </a:defRPr>
            </a:lvl4pPr>
            <a:lvl5pPr marL="2057400" indent="-228600" eaLnBrk="0" hangingPunct="0">
              <a:defRPr sz="2400" baseline="10000">
                <a:solidFill>
                  <a:schemeClr val="tx1"/>
                </a:solidFill>
                <a:latin typeface="Times New Roman" pitchFamily="18" charset="0"/>
              </a:defRPr>
            </a:lvl5pPr>
            <a:lvl6pPr marL="2514600" indent="-228600" eaLnBrk="0" fontAlgn="base" hangingPunct="0">
              <a:spcBef>
                <a:spcPct val="0"/>
              </a:spcBef>
              <a:spcAft>
                <a:spcPct val="0"/>
              </a:spcAft>
              <a:defRPr sz="2400" baseline="10000">
                <a:solidFill>
                  <a:schemeClr val="tx1"/>
                </a:solidFill>
                <a:latin typeface="Times New Roman" pitchFamily="18" charset="0"/>
              </a:defRPr>
            </a:lvl6pPr>
            <a:lvl7pPr marL="2971800" indent="-228600" eaLnBrk="0" fontAlgn="base" hangingPunct="0">
              <a:spcBef>
                <a:spcPct val="0"/>
              </a:spcBef>
              <a:spcAft>
                <a:spcPct val="0"/>
              </a:spcAft>
              <a:defRPr sz="2400" baseline="10000">
                <a:solidFill>
                  <a:schemeClr val="tx1"/>
                </a:solidFill>
                <a:latin typeface="Times New Roman" pitchFamily="18" charset="0"/>
              </a:defRPr>
            </a:lvl7pPr>
            <a:lvl8pPr marL="3429000" indent="-228600" eaLnBrk="0" fontAlgn="base" hangingPunct="0">
              <a:spcBef>
                <a:spcPct val="0"/>
              </a:spcBef>
              <a:spcAft>
                <a:spcPct val="0"/>
              </a:spcAft>
              <a:defRPr sz="2400" baseline="10000">
                <a:solidFill>
                  <a:schemeClr val="tx1"/>
                </a:solidFill>
                <a:latin typeface="Times New Roman" pitchFamily="18" charset="0"/>
              </a:defRPr>
            </a:lvl8pPr>
            <a:lvl9pPr marL="3886200" indent="-228600" eaLnBrk="0" fontAlgn="base" hangingPunct="0">
              <a:spcBef>
                <a:spcPct val="0"/>
              </a:spcBef>
              <a:spcAft>
                <a:spcPct val="0"/>
              </a:spcAft>
              <a:defRPr sz="2400" baseline="10000">
                <a:solidFill>
                  <a:schemeClr val="tx1"/>
                </a:solidFill>
                <a:latin typeface="Times New Roman" pitchFamily="18" charset="0"/>
              </a:defRPr>
            </a:lvl9pPr>
          </a:lstStyle>
          <a:p>
            <a:pPr eaLnBrk="1" hangingPunct="1">
              <a:defRPr/>
            </a:pPr>
            <a:endParaRPr lang="en-US" altLang="en-US" sz="1800" baseline="0">
              <a:solidFill>
                <a:srgbClr val="000000"/>
              </a:solidFill>
              <a:latin typeface="Georgia" pitchFamily="18" charset="0"/>
            </a:endParaRPr>
          </a:p>
        </p:txBody>
      </p:sp>
      <p:sp>
        <p:nvSpPr>
          <p:cNvPr id="9" name="Rectangle 8">
            <a:extLst>
              <a:ext uri="{FF2B5EF4-FFF2-40B4-BE49-F238E27FC236}">
                <a16:creationId xmlns:a16="http://schemas.microsoft.com/office/drawing/2014/main" id="{AC04B614-5FE0-4D49-9A52-76E0F5BA603C}"/>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aseline="0">
              <a:solidFill>
                <a:prstClr val="black"/>
              </a:solidFill>
              <a:latin typeface="Georgia"/>
            </a:endParaRPr>
          </a:p>
        </p:txBody>
      </p:sp>
      <p:sp>
        <p:nvSpPr>
          <p:cNvPr id="14" name="Date Placeholder 13">
            <a:extLst>
              <a:ext uri="{FF2B5EF4-FFF2-40B4-BE49-F238E27FC236}">
                <a16:creationId xmlns:a16="http://schemas.microsoft.com/office/drawing/2014/main" id="{334BA791-CE21-426F-A530-46937313AB4C}"/>
              </a:ext>
            </a:extLst>
          </p:cNvPr>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baseline="0">
                <a:solidFill>
                  <a:srgbClr val="FFFFFF"/>
                </a:solidFill>
                <a:latin typeface="Georgia"/>
              </a:defRPr>
            </a:lvl1pPr>
          </a:lstStyle>
          <a:p>
            <a:pPr>
              <a:defRPr/>
            </a:pPr>
            <a:fld id="{EE986E84-1E81-470D-B6D6-CDBABAB1C5E8}" type="datetimeFigureOut">
              <a:rPr lang="en-US"/>
              <a:pPr>
                <a:defRPr/>
              </a:pPr>
              <a:t>2/14/2023</a:t>
            </a:fld>
            <a:endParaRPr lang="en-US"/>
          </a:p>
        </p:txBody>
      </p:sp>
      <p:sp>
        <p:nvSpPr>
          <p:cNvPr id="3" name="Footer Placeholder 2">
            <a:extLst>
              <a:ext uri="{FF2B5EF4-FFF2-40B4-BE49-F238E27FC236}">
                <a16:creationId xmlns:a16="http://schemas.microsoft.com/office/drawing/2014/main" id="{38CB2464-170B-4491-906C-2B819D0DAEE9}"/>
              </a:ext>
            </a:extLst>
          </p:cNvPr>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baseline="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8A95A6C8-1DE1-4DAC-985C-128A9967E9C7}"/>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aseline="0">
              <a:solidFill>
                <a:prstClr val="black"/>
              </a:solidFill>
              <a:latin typeface="Georgia"/>
            </a:endParaRPr>
          </a:p>
        </p:txBody>
      </p:sp>
      <p:sp>
        <p:nvSpPr>
          <p:cNvPr id="10" name="Straight Connector 9">
            <a:extLst>
              <a:ext uri="{FF2B5EF4-FFF2-40B4-BE49-F238E27FC236}">
                <a16:creationId xmlns:a16="http://schemas.microsoft.com/office/drawing/2014/main" id="{AC710250-30B8-4E12-AD2A-1ECC81090ED9}"/>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aseline="0">
              <a:solidFill>
                <a:prstClr val="black"/>
              </a:solidFill>
              <a:latin typeface="Georgia"/>
            </a:endParaRPr>
          </a:p>
        </p:txBody>
      </p:sp>
      <p:sp>
        <p:nvSpPr>
          <p:cNvPr id="12" name="Oval 11">
            <a:extLst>
              <a:ext uri="{FF2B5EF4-FFF2-40B4-BE49-F238E27FC236}">
                <a16:creationId xmlns:a16="http://schemas.microsoft.com/office/drawing/2014/main" id="{9C4108CA-C24A-47C3-9601-F726F0868F36}"/>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aseline="0">
              <a:solidFill>
                <a:prstClr val="white"/>
              </a:solidFill>
            </a:endParaRPr>
          </a:p>
        </p:txBody>
      </p:sp>
      <p:sp>
        <p:nvSpPr>
          <p:cNvPr id="15" name="Oval 14">
            <a:extLst>
              <a:ext uri="{FF2B5EF4-FFF2-40B4-BE49-F238E27FC236}">
                <a16:creationId xmlns:a16="http://schemas.microsoft.com/office/drawing/2014/main" id="{DE0E50F7-4337-4692-9143-79B14150424F}"/>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aseline="0">
              <a:solidFill>
                <a:prstClr val="white"/>
              </a:solidFill>
            </a:endParaRPr>
          </a:p>
        </p:txBody>
      </p:sp>
      <p:sp>
        <p:nvSpPr>
          <p:cNvPr id="23" name="Slide Number Placeholder 22">
            <a:extLst>
              <a:ext uri="{FF2B5EF4-FFF2-40B4-BE49-F238E27FC236}">
                <a16:creationId xmlns:a16="http://schemas.microsoft.com/office/drawing/2014/main" id="{751F7447-F88B-4D7A-83F7-6597A6F8BA19}"/>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baseline="0" smtClean="0">
                <a:solidFill>
                  <a:srgbClr val="7B9899"/>
                </a:solidFill>
                <a:latin typeface="Georgia" panose="02040502050405020303" pitchFamily="18" charset="0"/>
              </a:defRPr>
            </a:lvl1pPr>
          </a:lstStyle>
          <a:p>
            <a:pPr>
              <a:defRPr/>
            </a:pPr>
            <a:fld id="{7B9082C1-9365-40F7-AFF7-02BDA26E1C68}" type="slidenum">
              <a:rPr lang="en-US" altLang="en-US"/>
              <a:pPr>
                <a:defRPr/>
              </a:pPr>
              <a:t>‹#›</a:t>
            </a:fld>
            <a:endParaRPr lang="en-US" altLang="en-US"/>
          </a:p>
        </p:txBody>
      </p:sp>
      <p:sp>
        <p:nvSpPr>
          <p:cNvPr id="11278" name="Title Placeholder 21">
            <a:extLst>
              <a:ext uri="{FF2B5EF4-FFF2-40B4-BE49-F238E27FC236}">
                <a16:creationId xmlns:a16="http://schemas.microsoft.com/office/drawing/2014/main" id="{0B748506-38D1-4D61-AF6A-9BA8B90874BB}"/>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1279" name="Text Placeholder 12">
            <a:extLst>
              <a:ext uri="{FF2B5EF4-FFF2-40B4-BE49-F238E27FC236}">
                <a16:creationId xmlns:a16="http://schemas.microsoft.com/office/drawing/2014/main" id="{546F54C5-A495-4759-8B5F-B814221DBD38}"/>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9121" r:id="rId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1898A"/>
            </a:gs>
            <a:gs pos="10001">
              <a:srgbClr val="FFFFFF"/>
            </a:gs>
            <a:gs pos="100000">
              <a:srgbClr val="1138B3"/>
            </a:gs>
          </a:gsLst>
          <a:lin ang="6120000" scaled="1"/>
        </a:gra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9710177-B816-46F0-A9CD-CDDF8557E379}"/>
              </a:ext>
            </a:extLst>
          </p:cNvPr>
          <p:cNvSpPr>
            <a:spLocks noChangeArrowheads="1"/>
          </p:cNvSpPr>
          <p:nvPr/>
        </p:nvSpPr>
        <p:spPr bwMode="white">
          <a:xfrm>
            <a:off x="0" y="6705600"/>
            <a:ext cx="9144000" cy="152400"/>
          </a:xfrm>
          <a:prstGeom prst="rect">
            <a:avLst/>
          </a:prstGeom>
          <a:solidFill>
            <a:srgbClr val="FFFFFF"/>
          </a:solidFill>
          <a:ln>
            <a:noFill/>
          </a:ln>
        </p:spPr>
        <p:txBody>
          <a:bodyPr wrap="none" anchor="ctr"/>
          <a:lstStyle>
            <a:lvl1pPr eaLnBrk="0" hangingPunct="0">
              <a:defRPr sz="2400" baseline="10000">
                <a:solidFill>
                  <a:schemeClr val="tx1"/>
                </a:solidFill>
                <a:latin typeface="Times New Roman" pitchFamily="18" charset="0"/>
              </a:defRPr>
            </a:lvl1pPr>
            <a:lvl2pPr marL="742950" indent="-285750" eaLnBrk="0" hangingPunct="0">
              <a:defRPr sz="2400" baseline="10000">
                <a:solidFill>
                  <a:schemeClr val="tx1"/>
                </a:solidFill>
                <a:latin typeface="Times New Roman" pitchFamily="18" charset="0"/>
              </a:defRPr>
            </a:lvl2pPr>
            <a:lvl3pPr marL="1143000" indent="-228600" eaLnBrk="0" hangingPunct="0">
              <a:defRPr sz="2400" baseline="10000">
                <a:solidFill>
                  <a:schemeClr val="tx1"/>
                </a:solidFill>
                <a:latin typeface="Times New Roman" pitchFamily="18" charset="0"/>
              </a:defRPr>
            </a:lvl3pPr>
            <a:lvl4pPr marL="1600200" indent="-228600" eaLnBrk="0" hangingPunct="0">
              <a:defRPr sz="2400" baseline="10000">
                <a:solidFill>
                  <a:schemeClr val="tx1"/>
                </a:solidFill>
                <a:latin typeface="Times New Roman" pitchFamily="18" charset="0"/>
              </a:defRPr>
            </a:lvl4pPr>
            <a:lvl5pPr marL="2057400" indent="-228600" eaLnBrk="0" hangingPunct="0">
              <a:defRPr sz="2400" baseline="10000">
                <a:solidFill>
                  <a:schemeClr val="tx1"/>
                </a:solidFill>
                <a:latin typeface="Times New Roman" pitchFamily="18" charset="0"/>
              </a:defRPr>
            </a:lvl5pPr>
            <a:lvl6pPr marL="2514600" indent="-228600" eaLnBrk="0" fontAlgn="base" hangingPunct="0">
              <a:spcBef>
                <a:spcPct val="0"/>
              </a:spcBef>
              <a:spcAft>
                <a:spcPct val="0"/>
              </a:spcAft>
              <a:defRPr sz="2400" baseline="10000">
                <a:solidFill>
                  <a:schemeClr val="tx1"/>
                </a:solidFill>
                <a:latin typeface="Times New Roman" pitchFamily="18" charset="0"/>
              </a:defRPr>
            </a:lvl6pPr>
            <a:lvl7pPr marL="2971800" indent="-228600" eaLnBrk="0" fontAlgn="base" hangingPunct="0">
              <a:spcBef>
                <a:spcPct val="0"/>
              </a:spcBef>
              <a:spcAft>
                <a:spcPct val="0"/>
              </a:spcAft>
              <a:defRPr sz="2400" baseline="10000">
                <a:solidFill>
                  <a:schemeClr val="tx1"/>
                </a:solidFill>
                <a:latin typeface="Times New Roman" pitchFamily="18" charset="0"/>
              </a:defRPr>
            </a:lvl7pPr>
            <a:lvl8pPr marL="3429000" indent="-228600" eaLnBrk="0" fontAlgn="base" hangingPunct="0">
              <a:spcBef>
                <a:spcPct val="0"/>
              </a:spcBef>
              <a:spcAft>
                <a:spcPct val="0"/>
              </a:spcAft>
              <a:defRPr sz="2400" baseline="10000">
                <a:solidFill>
                  <a:schemeClr val="tx1"/>
                </a:solidFill>
                <a:latin typeface="Times New Roman" pitchFamily="18" charset="0"/>
              </a:defRPr>
            </a:lvl8pPr>
            <a:lvl9pPr marL="3886200" indent="-228600" eaLnBrk="0" fontAlgn="base" hangingPunct="0">
              <a:spcBef>
                <a:spcPct val="0"/>
              </a:spcBef>
              <a:spcAft>
                <a:spcPct val="0"/>
              </a:spcAft>
              <a:defRPr sz="2400" baseline="10000">
                <a:solidFill>
                  <a:schemeClr val="tx1"/>
                </a:solidFill>
                <a:latin typeface="Times New Roman" pitchFamily="18" charset="0"/>
              </a:defRPr>
            </a:lvl9pPr>
          </a:lstStyle>
          <a:p>
            <a:pPr eaLnBrk="1" hangingPunct="1">
              <a:defRPr/>
            </a:pPr>
            <a:endParaRPr lang="en-US" altLang="en-US" sz="1800" baseline="0">
              <a:solidFill>
                <a:srgbClr val="000000"/>
              </a:solidFill>
              <a:latin typeface="Georgia" pitchFamily="18" charset="0"/>
            </a:endParaRPr>
          </a:p>
        </p:txBody>
      </p:sp>
      <p:sp>
        <p:nvSpPr>
          <p:cNvPr id="2051" name="Rectangle 15">
            <a:extLst>
              <a:ext uri="{FF2B5EF4-FFF2-40B4-BE49-F238E27FC236}">
                <a16:creationId xmlns:a16="http://schemas.microsoft.com/office/drawing/2014/main" id="{FC2C78D4-9309-48AC-A721-7CDFC45395A6}"/>
              </a:ext>
            </a:extLst>
          </p:cNvPr>
          <p:cNvSpPr>
            <a:spLocks noChangeArrowheads="1"/>
          </p:cNvSpPr>
          <p:nvPr/>
        </p:nvSpPr>
        <p:spPr bwMode="white">
          <a:xfrm>
            <a:off x="0" y="0"/>
            <a:ext cx="9144000" cy="1393825"/>
          </a:xfrm>
          <a:prstGeom prst="rect">
            <a:avLst/>
          </a:prstGeom>
          <a:solidFill>
            <a:srgbClr val="FFFFFF"/>
          </a:solidFill>
          <a:ln>
            <a:noFill/>
          </a:ln>
        </p:spPr>
        <p:txBody>
          <a:bodyPr wrap="none" anchor="ctr"/>
          <a:lstStyle>
            <a:lvl1pPr eaLnBrk="0" hangingPunct="0">
              <a:defRPr sz="2400" baseline="10000">
                <a:solidFill>
                  <a:schemeClr val="tx1"/>
                </a:solidFill>
                <a:latin typeface="Times New Roman" pitchFamily="18" charset="0"/>
              </a:defRPr>
            </a:lvl1pPr>
            <a:lvl2pPr marL="742950" indent="-285750" eaLnBrk="0" hangingPunct="0">
              <a:defRPr sz="2400" baseline="10000">
                <a:solidFill>
                  <a:schemeClr val="tx1"/>
                </a:solidFill>
                <a:latin typeface="Times New Roman" pitchFamily="18" charset="0"/>
              </a:defRPr>
            </a:lvl2pPr>
            <a:lvl3pPr marL="1143000" indent="-228600" eaLnBrk="0" hangingPunct="0">
              <a:defRPr sz="2400" baseline="10000">
                <a:solidFill>
                  <a:schemeClr val="tx1"/>
                </a:solidFill>
                <a:latin typeface="Times New Roman" pitchFamily="18" charset="0"/>
              </a:defRPr>
            </a:lvl3pPr>
            <a:lvl4pPr marL="1600200" indent="-228600" eaLnBrk="0" hangingPunct="0">
              <a:defRPr sz="2400" baseline="10000">
                <a:solidFill>
                  <a:schemeClr val="tx1"/>
                </a:solidFill>
                <a:latin typeface="Times New Roman" pitchFamily="18" charset="0"/>
              </a:defRPr>
            </a:lvl4pPr>
            <a:lvl5pPr marL="2057400" indent="-228600" eaLnBrk="0" hangingPunct="0">
              <a:defRPr sz="2400" baseline="10000">
                <a:solidFill>
                  <a:schemeClr val="tx1"/>
                </a:solidFill>
                <a:latin typeface="Times New Roman" pitchFamily="18" charset="0"/>
              </a:defRPr>
            </a:lvl5pPr>
            <a:lvl6pPr marL="2514600" indent="-228600" eaLnBrk="0" fontAlgn="base" hangingPunct="0">
              <a:spcBef>
                <a:spcPct val="0"/>
              </a:spcBef>
              <a:spcAft>
                <a:spcPct val="0"/>
              </a:spcAft>
              <a:defRPr sz="2400" baseline="10000">
                <a:solidFill>
                  <a:schemeClr val="tx1"/>
                </a:solidFill>
                <a:latin typeface="Times New Roman" pitchFamily="18" charset="0"/>
              </a:defRPr>
            </a:lvl6pPr>
            <a:lvl7pPr marL="2971800" indent="-228600" eaLnBrk="0" fontAlgn="base" hangingPunct="0">
              <a:spcBef>
                <a:spcPct val="0"/>
              </a:spcBef>
              <a:spcAft>
                <a:spcPct val="0"/>
              </a:spcAft>
              <a:defRPr sz="2400" baseline="10000">
                <a:solidFill>
                  <a:schemeClr val="tx1"/>
                </a:solidFill>
                <a:latin typeface="Times New Roman" pitchFamily="18" charset="0"/>
              </a:defRPr>
            </a:lvl7pPr>
            <a:lvl8pPr marL="3429000" indent="-228600" eaLnBrk="0" fontAlgn="base" hangingPunct="0">
              <a:spcBef>
                <a:spcPct val="0"/>
              </a:spcBef>
              <a:spcAft>
                <a:spcPct val="0"/>
              </a:spcAft>
              <a:defRPr sz="2400" baseline="10000">
                <a:solidFill>
                  <a:schemeClr val="tx1"/>
                </a:solidFill>
                <a:latin typeface="Times New Roman" pitchFamily="18" charset="0"/>
              </a:defRPr>
            </a:lvl8pPr>
            <a:lvl9pPr marL="3886200" indent="-228600" eaLnBrk="0" fontAlgn="base" hangingPunct="0">
              <a:spcBef>
                <a:spcPct val="0"/>
              </a:spcBef>
              <a:spcAft>
                <a:spcPct val="0"/>
              </a:spcAft>
              <a:defRPr sz="2400" baseline="10000">
                <a:solidFill>
                  <a:schemeClr val="tx1"/>
                </a:solidFill>
                <a:latin typeface="Times New Roman" pitchFamily="18" charset="0"/>
              </a:defRPr>
            </a:lvl9pPr>
          </a:lstStyle>
          <a:p>
            <a:pPr eaLnBrk="1" hangingPunct="1">
              <a:defRPr/>
            </a:pPr>
            <a:endParaRPr lang="en-US" altLang="en-US" sz="1800" baseline="0">
              <a:solidFill>
                <a:srgbClr val="000000"/>
              </a:solidFill>
              <a:latin typeface="Georgia" pitchFamily="18" charset="0"/>
            </a:endParaRPr>
          </a:p>
        </p:txBody>
      </p:sp>
      <p:sp>
        <p:nvSpPr>
          <p:cNvPr id="2052" name="Rectangle 17">
            <a:extLst>
              <a:ext uri="{FF2B5EF4-FFF2-40B4-BE49-F238E27FC236}">
                <a16:creationId xmlns:a16="http://schemas.microsoft.com/office/drawing/2014/main" id="{B3D3A375-C768-4DA1-BA56-2BCC328574B9}"/>
              </a:ext>
            </a:extLst>
          </p:cNvPr>
          <p:cNvSpPr>
            <a:spLocks noChangeArrowheads="1"/>
          </p:cNvSpPr>
          <p:nvPr/>
        </p:nvSpPr>
        <p:spPr bwMode="white">
          <a:xfrm>
            <a:off x="0" y="0"/>
            <a:ext cx="152400" cy="6858000"/>
          </a:xfrm>
          <a:prstGeom prst="rect">
            <a:avLst/>
          </a:prstGeom>
          <a:solidFill>
            <a:srgbClr val="FFFFFF"/>
          </a:solidFill>
          <a:ln>
            <a:noFill/>
          </a:ln>
        </p:spPr>
        <p:txBody>
          <a:bodyPr wrap="none" anchor="ctr"/>
          <a:lstStyle>
            <a:lvl1pPr eaLnBrk="0" hangingPunct="0">
              <a:defRPr sz="2400" baseline="10000">
                <a:solidFill>
                  <a:schemeClr val="tx1"/>
                </a:solidFill>
                <a:latin typeface="Times New Roman" pitchFamily="18" charset="0"/>
              </a:defRPr>
            </a:lvl1pPr>
            <a:lvl2pPr marL="742950" indent="-285750" eaLnBrk="0" hangingPunct="0">
              <a:defRPr sz="2400" baseline="10000">
                <a:solidFill>
                  <a:schemeClr val="tx1"/>
                </a:solidFill>
                <a:latin typeface="Times New Roman" pitchFamily="18" charset="0"/>
              </a:defRPr>
            </a:lvl2pPr>
            <a:lvl3pPr marL="1143000" indent="-228600" eaLnBrk="0" hangingPunct="0">
              <a:defRPr sz="2400" baseline="10000">
                <a:solidFill>
                  <a:schemeClr val="tx1"/>
                </a:solidFill>
                <a:latin typeface="Times New Roman" pitchFamily="18" charset="0"/>
              </a:defRPr>
            </a:lvl3pPr>
            <a:lvl4pPr marL="1600200" indent="-228600" eaLnBrk="0" hangingPunct="0">
              <a:defRPr sz="2400" baseline="10000">
                <a:solidFill>
                  <a:schemeClr val="tx1"/>
                </a:solidFill>
                <a:latin typeface="Times New Roman" pitchFamily="18" charset="0"/>
              </a:defRPr>
            </a:lvl4pPr>
            <a:lvl5pPr marL="2057400" indent="-228600" eaLnBrk="0" hangingPunct="0">
              <a:defRPr sz="2400" baseline="10000">
                <a:solidFill>
                  <a:schemeClr val="tx1"/>
                </a:solidFill>
                <a:latin typeface="Times New Roman" pitchFamily="18" charset="0"/>
              </a:defRPr>
            </a:lvl5pPr>
            <a:lvl6pPr marL="2514600" indent="-228600" eaLnBrk="0" fontAlgn="base" hangingPunct="0">
              <a:spcBef>
                <a:spcPct val="0"/>
              </a:spcBef>
              <a:spcAft>
                <a:spcPct val="0"/>
              </a:spcAft>
              <a:defRPr sz="2400" baseline="10000">
                <a:solidFill>
                  <a:schemeClr val="tx1"/>
                </a:solidFill>
                <a:latin typeface="Times New Roman" pitchFamily="18" charset="0"/>
              </a:defRPr>
            </a:lvl6pPr>
            <a:lvl7pPr marL="2971800" indent="-228600" eaLnBrk="0" fontAlgn="base" hangingPunct="0">
              <a:spcBef>
                <a:spcPct val="0"/>
              </a:spcBef>
              <a:spcAft>
                <a:spcPct val="0"/>
              </a:spcAft>
              <a:defRPr sz="2400" baseline="10000">
                <a:solidFill>
                  <a:schemeClr val="tx1"/>
                </a:solidFill>
                <a:latin typeface="Times New Roman" pitchFamily="18" charset="0"/>
              </a:defRPr>
            </a:lvl7pPr>
            <a:lvl8pPr marL="3429000" indent="-228600" eaLnBrk="0" fontAlgn="base" hangingPunct="0">
              <a:spcBef>
                <a:spcPct val="0"/>
              </a:spcBef>
              <a:spcAft>
                <a:spcPct val="0"/>
              </a:spcAft>
              <a:defRPr sz="2400" baseline="10000">
                <a:solidFill>
                  <a:schemeClr val="tx1"/>
                </a:solidFill>
                <a:latin typeface="Times New Roman" pitchFamily="18" charset="0"/>
              </a:defRPr>
            </a:lvl8pPr>
            <a:lvl9pPr marL="3886200" indent="-228600" eaLnBrk="0" fontAlgn="base" hangingPunct="0">
              <a:spcBef>
                <a:spcPct val="0"/>
              </a:spcBef>
              <a:spcAft>
                <a:spcPct val="0"/>
              </a:spcAft>
              <a:defRPr sz="2400" baseline="10000">
                <a:solidFill>
                  <a:schemeClr val="tx1"/>
                </a:solidFill>
                <a:latin typeface="Times New Roman" pitchFamily="18" charset="0"/>
              </a:defRPr>
            </a:lvl9pPr>
          </a:lstStyle>
          <a:p>
            <a:pPr eaLnBrk="1" hangingPunct="1">
              <a:defRPr/>
            </a:pPr>
            <a:endParaRPr lang="en-US" altLang="en-US" sz="1800" baseline="0">
              <a:solidFill>
                <a:srgbClr val="000000"/>
              </a:solidFill>
              <a:latin typeface="Georgia" pitchFamily="18" charset="0"/>
            </a:endParaRPr>
          </a:p>
        </p:txBody>
      </p:sp>
      <p:sp>
        <p:nvSpPr>
          <p:cNvPr id="2053" name="Rectangle 18">
            <a:extLst>
              <a:ext uri="{FF2B5EF4-FFF2-40B4-BE49-F238E27FC236}">
                <a16:creationId xmlns:a16="http://schemas.microsoft.com/office/drawing/2014/main" id="{52034698-2CD6-4CC7-A807-D3E98E9AADA4}"/>
              </a:ext>
            </a:extLst>
          </p:cNvPr>
          <p:cNvSpPr>
            <a:spLocks noChangeArrowheads="1"/>
          </p:cNvSpPr>
          <p:nvPr/>
        </p:nvSpPr>
        <p:spPr bwMode="white">
          <a:xfrm>
            <a:off x="8991600" y="0"/>
            <a:ext cx="152400" cy="6858000"/>
          </a:xfrm>
          <a:prstGeom prst="rect">
            <a:avLst/>
          </a:prstGeom>
          <a:solidFill>
            <a:srgbClr val="FFFFFF"/>
          </a:solidFill>
          <a:ln>
            <a:noFill/>
          </a:ln>
        </p:spPr>
        <p:txBody>
          <a:bodyPr wrap="none" anchor="ctr"/>
          <a:lstStyle>
            <a:lvl1pPr eaLnBrk="0" hangingPunct="0">
              <a:defRPr sz="2400" baseline="10000">
                <a:solidFill>
                  <a:schemeClr val="tx1"/>
                </a:solidFill>
                <a:latin typeface="Times New Roman" pitchFamily="18" charset="0"/>
              </a:defRPr>
            </a:lvl1pPr>
            <a:lvl2pPr marL="742950" indent="-285750" eaLnBrk="0" hangingPunct="0">
              <a:defRPr sz="2400" baseline="10000">
                <a:solidFill>
                  <a:schemeClr val="tx1"/>
                </a:solidFill>
                <a:latin typeface="Times New Roman" pitchFamily="18" charset="0"/>
              </a:defRPr>
            </a:lvl2pPr>
            <a:lvl3pPr marL="1143000" indent="-228600" eaLnBrk="0" hangingPunct="0">
              <a:defRPr sz="2400" baseline="10000">
                <a:solidFill>
                  <a:schemeClr val="tx1"/>
                </a:solidFill>
                <a:latin typeface="Times New Roman" pitchFamily="18" charset="0"/>
              </a:defRPr>
            </a:lvl3pPr>
            <a:lvl4pPr marL="1600200" indent="-228600" eaLnBrk="0" hangingPunct="0">
              <a:defRPr sz="2400" baseline="10000">
                <a:solidFill>
                  <a:schemeClr val="tx1"/>
                </a:solidFill>
                <a:latin typeface="Times New Roman" pitchFamily="18" charset="0"/>
              </a:defRPr>
            </a:lvl4pPr>
            <a:lvl5pPr marL="2057400" indent="-228600" eaLnBrk="0" hangingPunct="0">
              <a:defRPr sz="2400" baseline="10000">
                <a:solidFill>
                  <a:schemeClr val="tx1"/>
                </a:solidFill>
                <a:latin typeface="Times New Roman" pitchFamily="18" charset="0"/>
              </a:defRPr>
            </a:lvl5pPr>
            <a:lvl6pPr marL="2514600" indent="-228600" eaLnBrk="0" fontAlgn="base" hangingPunct="0">
              <a:spcBef>
                <a:spcPct val="0"/>
              </a:spcBef>
              <a:spcAft>
                <a:spcPct val="0"/>
              </a:spcAft>
              <a:defRPr sz="2400" baseline="10000">
                <a:solidFill>
                  <a:schemeClr val="tx1"/>
                </a:solidFill>
                <a:latin typeface="Times New Roman" pitchFamily="18" charset="0"/>
              </a:defRPr>
            </a:lvl6pPr>
            <a:lvl7pPr marL="2971800" indent="-228600" eaLnBrk="0" fontAlgn="base" hangingPunct="0">
              <a:spcBef>
                <a:spcPct val="0"/>
              </a:spcBef>
              <a:spcAft>
                <a:spcPct val="0"/>
              </a:spcAft>
              <a:defRPr sz="2400" baseline="10000">
                <a:solidFill>
                  <a:schemeClr val="tx1"/>
                </a:solidFill>
                <a:latin typeface="Times New Roman" pitchFamily="18" charset="0"/>
              </a:defRPr>
            </a:lvl7pPr>
            <a:lvl8pPr marL="3429000" indent="-228600" eaLnBrk="0" fontAlgn="base" hangingPunct="0">
              <a:spcBef>
                <a:spcPct val="0"/>
              </a:spcBef>
              <a:spcAft>
                <a:spcPct val="0"/>
              </a:spcAft>
              <a:defRPr sz="2400" baseline="10000">
                <a:solidFill>
                  <a:schemeClr val="tx1"/>
                </a:solidFill>
                <a:latin typeface="Times New Roman" pitchFamily="18" charset="0"/>
              </a:defRPr>
            </a:lvl8pPr>
            <a:lvl9pPr marL="3886200" indent="-228600" eaLnBrk="0" fontAlgn="base" hangingPunct="0">
              <a:spcBef>
                <a:spcPct val="0"/>
              </a:spcBef>
              <a:spcAft>
                <a:spcPct val="0"/>
              </a:spcAft>
              <a:defRPr sz="2400" baseline="10000">
                <a:solidFill>
                  <a:schemeClr val="tx1"/>
                </a:solidFill>
                <a:latin typeface="Times New Roman" pitchFamily="18" charset="0"/>
              </a:defRPr>
            </a:lvl9pPr>
          </a:lstStyle>
          <a:p>
            <a:pPr eaLnBrk="1" hangingPunct="1">
              <a:defRPr/>
            </a:pPr>
            <a:endParaRPr lang="en-US" altLang="en-US" sz="1800" baseline="0">
              <a:solidFill>
                <a:srgbClr val="000000"/>
              </a:solidFill>
              <a:latin typeface="Georgia" pitchFamily="18" charset="0"/>
            </a:endParaRPr>
          </a:p>
        </p:txBody>
      </p:sp>
      <p:sp>
        <p:nvSpPr>
          <p:cNvPr id="9" name="Rectangle 8">
            <a:extLst>
              <a:ext uri="{FF2B5EF4-FFF2-40B4-BE49-F238E27FC236}">
                <a16:creationId xmlns:a16="http://schemas.microsoft.com/office/drawing/2014/main" id="{B7714B78-9A3B-4DC9-8056-18C3C81C2D5F}"/>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aseline="0">
              <a:solidFill>
                <a:prstClr val="black"/>
              </a:solidFill>
              <a:latin typeface="Georgia"/>
            </a:endParaRPr>
          </a:p>
        </p:txBody>
      </p:sp>
      <p:sp>
        <p:nvSpPr>
          <p:cNvPr id="14" name="Date Placeholder 13">
            <a:extLst>
              <a:ext uri="{FF2B5EF4-FFF2-40B4-BE49-F238E27FC236}">
                <a16:creationId xmlns:a16="http://schemas.microsoft.com/office/drawing/2014/main" id="{7B18D206-0080-4E4F-A1C0-FBE0DB0DA50C}"/>
              </a:ext>
            </a:extLst>
          </p:cNvPr>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baseline="0">
                <a:solidFill>
                  <a:srgbClr val="FFFFFF"/>
                </a:solidFill>
                <a:latin typeface="Georgia"/>
              </a:defRPr>
            </a:lvl1pPr>
          </a:lstStyle>
          <a:p>
            <a:pPr>
              <a:defRPr/>
            </a:pPr>
            <a:fld id="{5E119580-28A5-4E14-BFF3-6F1DFE17D056}" type="datetimeFigureOut">
              <a:rPr lang="en-US"/>
              <a:pPr>
                <a:defRPr/>
              </a:pPr>
              <a:t>2/14/2023</a:t>
            </a:fld>
            <a:endParaRPr lang="en-US"/>
          </a:p>
        </p:txBody>
      </p:sp>
      <p:sp>
        <p:nvSpPr>
          <p:cNvPr id="3" name="Footer Placeholder 2">
            <a:extLst>
              <a:ext uri="{FF2B5EF4-FFF2-40B4-BE49-F238E27FC236}">
                <a16:creationId xmlns:a16="http://schemas.microsoft.com/office/drawing/2014/main" id="{ADAB75A5-8CA1-46C8-9378-D4ADC564A37D}"/>
              </a:ext>
            </a:extLst>
          </p:cNvPr>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baseline="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A70E898B-0391-4958-ADBA-618120D49ADB}"/>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800" baseline="0">
              <a:solidFill>
                <a:prstClr val="black"/>
              </a:solidFill>
              <a:latin typeface="Georgia"/>
            </a:endParaRPr>
          </a:p>
        </p:txBody>
      </p:sp>
      <p:sp>
        <p:nvSpPr>
          <p:cNvPr id="10" name="Straight Connector 9">
            <a:extLst>
              <a:ext uri="{FF2B5EF4-FFF2-40B4-BE49-F238E27FC236}">
                <a16:creationId xmlns:a16="http://schemas.microsoft.com/office/drawing/2014/main" id="{C537536B-EDEC-41B3-9072-50CF589DF903}"/>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800" baseline="0">
              <a:solidFill>
                <a:prstClr val="black"/>
              </a:solidFill>
              <a:latin typeface="Georgia"/>
            </a:endParaRPr>
          </a:p>
        </p:txBody>
      </p:sp>
      <p:sp>
        <p:nvSpPr>
          <p:cNvPr id="12" name="Oval 11">
            <a:extLst>
              <a:ext uri="{FF2B5EF4-FFF2-40B4-BE49-F238E27FC236}">
                <a16:creationId xmlns:a16="http://schemas.microsoft.com/office/drawing/2014/main" id="{3E610DDA-8B47-4537-BB74-D2F40AABED5B}"/>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aseline="0">
              <a:solidFill>
                <a:prstClr val="white"/>
              </a:solidFill>
            </a:endParaRPr>
          </a:p>
        </p:txBody>
      </p:sp>
      <p:sp>
        <p:nvSpPr>
          <p:cNvPr id="15" name="Oval 14">
            <a:extLst>
              <a:ext uri="{FF2B5EF4-FFF2-40B4-BE49-F238E27FC236}">
                <a16:creationId xmlns:a16="http://schemas.microsoft.com/office/drawing/2014/main" id="{6ACA8D5B-C47B-45AD-8A76-F314233C8303}"/>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baseline="0">
              <a:solidFill>
                <a:prstClr val="white"/>
              </a:solidFill>
            </a:endParaRPr>
          </a:p>
        </p:txBody>
      </p:sp>
      <p:sp>
        <p:nvSpPr>
          <p:cNvPr id="23" name="Slide Number Placeholder 22">
            <a:extLst>
              <a:ext uri="{FF2B5EF4-FFF2-40B4-BE49-F238E27FC236}">
                <a16:creationId xmlns:a16="http://schemas.microsoft.com/office/drawing/2014/main" id="{625942AC-739A-4613-A2FC-4FCBE30C4DB3}"/>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baseline="0" smtClean="0">
                <a:solidFill>
                  <a:srgbClr val="7B9899"/>
                </a:solidFill>
                <a:latin typeface="Georgia" panose="02040502050405020303" pitchFamily="18" charset="0"/>
              </a:defRPr>
            </a:lvl1pPr>
          </a:lstStyle>
          <a:p>
            <a:pPr>
              <a:defRPr/>
            </a:pPr>
            <a:fld id="{D0918597-3F86-46AB-B070-D77F2F3358EC}" type="slidenum">
              <a:rPr lang="en-US" altLang="en-US"/>
              <a:pPr>
                <a:defRPr/>
              </a:pPr>
              <a:t>‹#›</a:t>
            </a:fld>
            <a:endParaRPr lang="en-US" altLang="en-US"/>
          </a:p>
        </p:txBody>
      </p:sp>
      <p:sp>
        <p:nvSpPr>
          <p:cNvPr id="12302" name="Title Placeholder 21">
            <a:extLst>
              <a:ext uri="{FF2B5EF4-FFF2-40B4-BE49-F238E27FC236}">
                <a16:creationId xmlns:a16="http://schemas.microsoft.com/office/drawing/2014/main" id="{6B42A404-317F-4303-AD0A-51488790ADA4}"/>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2303" name="Text Placeholder 12">
            <a:extLst>
              <a:ext uri="{FF2B5EF4-FFF2-40B4-BE49-F238E27FC236}">
                <a16:creationId xmlns:a16="http://schemas.microsoft.com/office/drawing/2014/main" id="{AF60E60C-AF62-4EE2-860F-7BB43DA4BD82}"/>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9122" r:id="rId1"/>
  </p:sldLayoutIdLst>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3D8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616339"/>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E7F61070-64D7-4CA6-AEED-7C61833D20A8}"/>
              </a:ext>
            </a:extLst>
          </p:cNvPr>
          <p:cNvSpPr>
            <a:spLocks noGrp="1"/>
          </p:cNvSpPr>
          <p:nvPr>
            <p:ph type="title"/>
          </p:nvPr>
        </p:nvSpPr>
        <p:spPr bwMode="auto">
          <a:xfrm>
            <a:off x="457200" y="274638"/>
            <a:ext cx="8229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D13A0680-974F-43DC-A6E6-57C201907343}"/>
              </a:ext>
            </a:extLst>
          </p:cNvPr>
          <p:cNvSpPr>
            <a:spLocks noGrp="1"/>
          </p:cNvSpPr>
          <p:nvPr>
            <p:ph type="body" idx="1"/>
          </p:nvPr>
        </p:nvSpPr>
        <p:spPr bwMode="auto">
          <a:xfrm>
            <a:off x="457200" y="1184275"/>
            <a:ext cx="82296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491DF17-62D9-4F50-B339-D7431159698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fld id="{AD5235E6-68FF-4229-A997-E0FC59B4DA16}" type="datetime1">
              <a:rPr lang="en-US"/>
              <a:pPr>
                <a:defRPr/>
              </a:pPr>
              <a:t>2/14/2023</a:t>
            </a:fld>
            <a:endParaRPr lang="en-US"/>
          </a:p>
        </p:txBody>
      </p:sp>
      <p:sp>
        <p:nvSpPr>
          <p:cNvPr id="5" name="Footer Placeholder 4">
            <a:extLst>
              <a:ext uri="{FF2B5EF4-FFF2-40B4-BE49-F238E27FC236}">
                <a16:creationId xmlns:a16="http://schemas.microsoft.com/office/drawing/2014/main" id="{AC094B5F-B033-4234-BDE0-B6B05A42F89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3FC89AD1-9B29-4DC6-91C2-F614D64D22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aseline="0" smtClean="0">
                <a:solidFill>
                  <a:srgbClr val="898989"/>
                </a:solidFill>
                <a:latin typeface="Trebuchet MS" panose="020B0603020202020204" pitchFamily="34" charset="0"/>
              </a:defRPr>
            </a:lvl1pPr>
          </a:lstStyle>
          <a:p>
            <a:pPr>
              <a:defRPr/>
            </a:pPr>
            <a:fld id="{A20C648D-5632-41DC-B45D-F95735AFC98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30" r:id="rId1"/>
    <p:sldLayoutId id="2147489031" r:id="rId2"/>
    <p:sldLayoutId id="2147489032" r:id="rId3"/>
    <p:sldLayoutId id="2147489033" r:id="rId4"/>
    <p:sldLayoutId id="2147489034" r:id="rId5"/>
    <p:sldLayoutId id="2147489035" r:id="rId6"/>
    <p:sldLayoutId id="2147489036" r:id="rId7"/>
    <p:sldLayoutId id="2147489037" r:id="rId8"/>
    <p:sldLayoutId id="2147489038" r:id="rId9"/>
    <p:sldLayoutId id="2147489039" r:id="rId10"/>
    <p:sldLayoutId id="2147489040" r:id="rId11"/>
    <p:sldLayoutId id="2147489041" r:id="rId12"/>
    <p:sldLayoutId id="2147489042" r:id="rId13"/>
    <p:sldLayoutId id="2147489043" r:id="rId14"/>
    <p:sldLayoutId id="2147489044" r:id="rId15"/>
    <p:sldLayoutId id="2147489045" r:id="rId16"/>
    <p:sldLayoutId id="2147489125" r:id="rId17"/>
  </p:sldLayoutIdLst>
  <p:transition spd="slow"/>
  <p:hf sldNum="0" hdr="0" dt="0"/>
  <p:txStyles>
    <p:titleStyle>
      <a:lvl1pPr algn="ctr" defTabSz="457200" rtl="0" eaLnBrk="0" fontAlgn="base" hangingPunct="0">
        <a:spcBef>
          <a:spcPct val="0"/>
        </a:spcBef>
        <a:spcAft>
          <a:spcPct val="0"/>
        </a:spcAft>
        <a:defRPr sz="4000" b="1" kern="1200">
          <a:solidFill>
            <a:srgbClr val="003366"/>
          </a:solidFill>
          <a:latin typeface="Trebuchet MS"/>
          <a:ea typeface="+mj-ea"/>
          <a:cs typeface="+mj-cs"/>
        </a:defRPr>
      </a:lvl1pPr>
      <a:lvl2pPr algn="ctr" defTabSz="457200" rtl="0" eaLnBrk="0" fontAlgn="base" hangingPunct="0">
        <a:spcBef>
          <a:spcPct val="0"/>
        </a:spcBef>
        <a:spcAft>
          <a:spcPct val="0"/>
        </a:spcAft>
        <a:defRPr sz="4000" b="1">
          <a:solidFill>
            <a:srgbClr val="003366"/>
          </a:solidFill>
          <a:latin typeface="Trebuchet MS" pitchFamily="34" charset="0"/>
        </a:defRPr>
      </a:lvl2pPr>
      <a:lvl3pPr algn="ctr" defTabSz="457200" rtl="0" eaLnBrk="0" fontAlgn="base" hangingPunct="0">
        <a:spcBef>
          <a:spcPct val="0"/>
        </a:spcBef>
        <a:spcAft>
          <a:spcPct val="0"/>
        </a:spcAft>
        <a:defRPr sz="4000" b="1">
          <a:solidFill>
            <a:srgbClr val="003366"/>
          </a:solidFill>
          <a:latin typeface="Trebuchet MS" pitchFamily="34" charset="0"/>
        </a:defRPr>
      </a:lvl3pPr>
      <a:lvl4pPr algn="ctr" defTabSz="457200" rtl="0" eaLnBrk="0" fontAlgn="base" hangingPunct="0">
        <a:spcBef>
          <a:spcPct val="0"/>
        </a:spcBef>
        <a:spcAft>
          <a:spcPct val="0"/>
        </a:spcAft>
        <a:defRPr sz="4000" b="1">
          <a:solidFill>
            <a:srgbClr val="003366"/>
          </a:solidFill>
          <a:latin typeface="Trebuchet MS" pitchFamily="34" charset="0"/>
        </a:defRPr>
      </a:lvl4pPr>
      <a:lvl5pPr algn="ctr" defTabSz="457200" rtl="0" eaLnBrk="0" fontAlgn="base" hangingPunct="0">
        <a:spcBef>
          <a:spcPct val="0"/>
        </a:spcBef>
        <a:spcAft>
          <a:spcPct val="0"/>
        </a:spcAft>
        <a:defRPr sz="4000" b="1">
          <a:solidFill>
            <a:srgbClr val="003366"/>
          </a:solidFill>
          <a:latin typeface="Trebuchet MS" pitchFamily="34" charset="0"/>
        </a:defRPr>
      </a:lvl5pPr>
      <a:lvl6pPr marL="457200" algn="ctr" defTabSz="457200" rtl="0" eaLnBrk="1" fontAlgn="base" hangingPunct="1">
        <a:spcBef>
          <a:spcPct val="0"/>
        </a:spcBef>
        <a:spcAft>
          <a:spcPct val="0"/>
        </a:spcAft>
        <a:defRPr sz="4000" b="1">
          <a:solidFill>
            <a:srgbClr val="003366"/>
          </a:solidFill>
          <a:latin typeface="Trebuchet MS" pitchFamily="34" charset="0"/>
        </a:defRPr>
      </a:lvl6pPr>
      <a:lvl7pPr marL="914400" algn="ctr" defTabSz="457200" rtl="0" eaLnBrk="1" fontAlgn="base" hangingPunct="1">
        <a:spcBef>
          <a:spcPct val="0"/>
        </a:spcBef>
        <a:spcAft>
          <a:spcPct val="0"/>
        </a:spcAft>
        <a:defRPr sz="4000" b="1">
          <a:solidFill>
            <a:srgbClr val="003366"/>
          </a:solidFill>
          <a:latin typeface="Trebuchet MS" pitchFamily="34" charset="0"/>
        </a:defRPr>
      </a:lvl7pPr>
      <a:lvl8pPr marL="1371600" algn="ctr" defTabSz="457200" rtl="0" eaLnBrk="1" fontAlgn="base" hangingPunct="1">
        <a:spcBef>
          <a:spcPct val="0"/>
        </a:spcBef>
        <a:spcAft>
          <a:spcPct val="0"/>
        </a:spcAft>
        <a:defRPr sz="4000" b="1">
          <a:solidFill>
            <a:srgbClr val="003366"/>
          </a:solidFill>
          <a:latin typeface="Trebuchet MS" pitchFamily="34" charset="0"/>
        </a:defRPr>
      </a:lvl8pPr>
      <a:lvl9pPr marL="1828800" algn="ctr" defTabSz="457200" rtl="0" eaLnBrk="1" fontAlgn="base" hangingPunct="1">
        <a:spcBef>
          <a:spcPct val="0"/>
        </a:spcBef>
        <a:spcAft>
          <a:spcPct val="0"/>
        </a:spcAft>
        <a:defRPr sz="4000" b="1">
          <a:solidFill>
            <a:srgbClr val="003366"/>
          </a:solidFill>
          <a:latin typeface="Trebuchet MS" pitchFamily="34" charset="0"/>
        </a:defRPr>
      </a:lvl9pPr>
    </p:titleStyle>
    <p:bodyStyle>
      <a:lvl1pPr marL="342900" indent="-342900" algn="l" defTabSz="457200" rtl="0" eaLnBrk="0" fontAlgn="base" hangingPunct="0">
        <a:spcBef>
          <a:spcPct val="0"/>
        </a:spcBef>
        <a:spcAft>
          <a:spcPts val="1200"/>
        </a:spcAft>
        <a:buFont typeface="Arial" panose="020B0604020202020204" pitchFamily="34" charset="0"/>
        <a:buChar char="•"/>
        <a:defRPr sz="3200" kern="1200">
          <a:solidFill>
            <a:srgbClr val="003366"/>
          </a:solidFill>
          <a:latin typeface="Trebuchet MS"/>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3366"/>
          </a:solidFill>
          <a:latin typeface="Trebuchet MS"/>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3366"/>
          </a:solidFill>
          <a:latin typeface="Trebuchet MS"/>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68238E6E-A8C8-40AC-B679-505E4A18DA7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7D22117D-9F91-423F-A7B2-6C24691785F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1E46015-C7FB-45AD-9A1F-05A6B444DDFE}"/>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mn-cs"/>
              </a:defRPr>
            </a:lvl1pPr>
          </a:lstStyle>
          <a:p>
            <a:pPr>
              <a:defRPr/>
            </a:pPr>
            <a:fld id="{47D8B7D1-432B-461D-92CA-5C5F2CDD131B}" type="datetimeFigureOut">
              <a:rPr lang="en-US"/>
              <a:pPr>
                <a:defRPr/>
              </a:pPr>
              <a:t>2/14/2023</a:t>
            </a:fld>
            <a:endParaRPr lang="en-US"/>
          </a:p>
        </p:txBody>
      </p:sp>
      <p:sp>
        <p:nvSpPr>
          <p:cNvPr id="5" name="Footer Placeholder 4">
            <a:extLst>
              <a:ext uri="{FF2B5EF4-FFF2-40B4-BE49-F238E27FC236}">
                <a16:creationId xmlns:a16="http://schemas.microsoft.com/office/drawing/2014/main" id="{4ACA447E-DAE7-4F68-A4AC-10688ED4A9A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mn-cs"/>
              </a:defRPr>
            </a:lvl1pPr>
          </a:lstStyle>
          <a:p>
            <a:pPr>
              <a:defRPr/>
            </a:pPr>
            <a:endParaRPr lang="en-US"/>
          </a:p>
        </p:txBody>
      </p:sp>
      <p:sp>
        <p:nvSpPr>
          <p:cNvPr id="6" name="Slide Number Placeholder 5">
            <a:extLst>
              <a:ext uri="{FF2B5EF4-FFF2-40B4-BE49-F238E27FC236}">
                <a16:creationId xmlns:a16="http://schemas.microsoft.com/office/drawing/2014/main" id="{FB0DB462-2B12-44DE-A32A-8B66C41ACF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6A530409-8DCB-47EB-8B93-EC38EFCAB51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8993" r:id="rId1"/>
    <p:sldLayoutId id="2147488994" r:id="rId2"/>
    <p:sldLayoutId id="2147488995" r:id="rId3"/>
    <p:sldLayoutId id="2147488996" r:id="rId4"/>
    <p:sldLayoutId id="2147488997" r:id="rId5"/>
    <p:sldLayoutId id="2147488998" r:id="rId6"/>
    <p:sldLayoutId id="2147488999" r:id="rId7"/>
    <p:sldLayoutId id="2147489000" r:id="rId8"/>
    <p:sldLayoutId id="2147489001" r:id="rId9"/>
    <p:sldLayoutId id="2147489002" r:id="rId10"/>
    <p:sldLayoutId id="214748900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2B0B9943-81A9-41FA-ACF1-6B0B058C0D10}"/>
              </a:ext>
            </a:extLst>
          </p:cNvPr>
          <p:cNvSpPr>
            <a:spLocks noGrp="1"/>
          </p:cNvSpPr>
          <p:nvPr>
            <p:ph type="title"/>
          </p:nvPr>
        </p:nvSpPr>
        <p:spPr bwMode="auto">
          <a:xfrm>
            <a:off x="457200" y="274638"/>
            <a:ext cx="8229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29535820-B72F-45EF-9F13-7E0299D9E73E}"/>
              </a:ext>
            </a:extLst>
          </p:cNvPr>
          <p:cNvSpPr>
            <a:spLocks noGrp="1"/>
          </p:cNvSpPr>
          <p:nvPr>
            <p:ph type="body" idx="1"/>
          </p:nvPr>
        </p:nvSpPr>
        <p:spPr bwMode="auto">
          <a:xfrm>
            <a:off x="457200" y="1184275"/>
            <a:ext cx="82296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A3FEDF3-8465-42BC-9F20-E80048E1C8B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fld id="{417BB7F7-8B53-4FBB-B11D-C573D123E1AB}" type="datetime1">
              <a:rPr lang="en-US"/>
              <a:pPr>
                <a:defRPr/>
              </a:pPr>
              <a:t>2/14/2023</a:t>
            </a:fld>
            <a:endParaRPr lang="en-US"/>
          </a:p>
        </p:txBody>
      </p:sp>
      <p:sp>
        <p:nvSpPr>
          <p:cNvPr id="5" name="Footer Placeholder 4">
            <a:extLst>
              <a:ext uri="{FF2B5EF4-FFF2-40B4-BE49-F238E27FC236}">
                <a16:creationId xmlns:a16="http://schemas.microsoft.com/office/drawing/2014/main" id="{A646990B-D63F-49C2-AADC-8996ED2DDE4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400BA9E4-5A3C-424C-95D1-D5F54C365F9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aseline="0" smtClean="0">
                <a:solidFill>
                  <a:srgbClr val="898989"/>
                </a:solidFill>
                <a:latin typeface="Trebuchet MS" panose="020B0603020202020204" pitchFamily="34" charset="0"/>
              </a:defRPr>
            </a:lvl1pPr>
          </a:lstStyle>
          <a:p>
            <a:pPr>
              <a:defRPr/>
            </a:pPr>
            <a:fld id="{23A46FD9-0B82-4A4B-9E1B-2863D5B0CEA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46" r:id="rId1"/>
    <p:sldLayoutId id="2147489047" r:id="rId2"/>
    <p:sldLayoutId id="2147489048" r:id="rId3"/>
    <p:sldLayoutId id="2147489049" r:id="rId4"/>
    <p:sldLayoutId id="2147489050" r:id="rId5"/>
    <p:sldLayoutId id="2147489051" r:id="rId6"/>
    <p:sldLayoutId id="2147489052" r:id="rId7"/>
    <p:sldLayoutId id="2147489053" r:id="rId8"/>
    <p:sldLayoutId id="2147489054" r:id="rId9"/>
    <p:sldLayoutId id="2147489055" r:id="rId10"/>
    <p:sldLayoutId id="2147489056" r:id="rId11"/>
    <p:sldLayoutId id="2147489057" r:id="rId12"/>
    <p:sldLayoutId id="2147489058" r:id="rId13"/>
    <p:sldLayoutId id="2147489059" r:id="rId14"/>
    <p:sldLayoutId id="2147489060" r:id="rId15"/>
  </p:sldLayoutIdLst>
  <p:transition spd="slow"/>
  <p:hf sldNum="0" hdr="0" dt="0"/>
  <p:txStyles>
    <p:titleStyle>
      <a:lvl1pPr algn="ctr" defTabSz="457200" rtl="0" eaLnBrk="0" fontAlgn="base" hangingPunct="0">
        <a:spcBef>
          <a:spcPct val="0"/>
        </a:spcBef>
        <a:spcAft>
          <a:spcPct val="0"/>
        </a:spcAft>
        <a:defRPr sz="4000" b="1" kern="1200">
          <a:solidFill>
            <a:srgbClr val="003366"/>
          </a:solidFill>
          <a:latin typeface="Trebuchet MS"/>
          <a:ea typeface="+mj-ea"/>
          <a:cs typeface="+mj-cs"/>
        </a:defRPr>
      </a:lvl1pPr>
      <a:lvl2pPr algn="ctr" defTabSz="457200" rtl="0" eaLnBrk="0" fontAlgn="base" hangingPunct="0">
        <a:spcBef>
          <a:spcPct val="0"/>
        </a:spcBef>
        <a:spcAft>
          <a:spcPct val="0"/>
        </a:spcAft>
        <a:defRPr sz="4000" b="1">
          <a:solidFill>
            <a:srgbClr val="003366"/>
          </a:solidFill>
          <a:latin typeface="Trebuchet MS" pitchFamily="34" charset="0"/>
        </a:defRPr>
      </a:lvl2pPr>
      <a:lvl3pPr algn="ctr" defTabSz="457200" rtl="0" eaLnBrk="0" fontAlgn="base" hangingPunct="0">
        <a:spcBef>
          <a:spcPct val="0"/>
        </a:spcBef>
        <a:spcAft>
          <a:spcPct val="0"/>
        </a:spcAft>
        <a:defRPr sz="4000" b="1">
          <a:solidFill>
            <a:srgbClr val="003366"/>
          </a:solidFill>
          <a:latin typeface="Trebuchet MS" pitchFamily="34" charset="0"/>
        </a:defRPr>
      </a:lvl3pPr>
      <a:lvl4pPr algn="ctr" defTabSz="457200" rtl="0" eaLnBrk="0" fontAlgn="base" hangingPunct="0">
        <a:spcBef>
          <a:spcPct val="0"/>
        </a:spcBef>
        <a:spcAft>
          <a:spcPct val="0"/>
        </a:spcAft>
        <a:defRPr sz="4000" b="1">
          <a:solidFill>
            <a:srgbClr val="003366"/>
          </a:solidFill>
          <a:latin typeface="Trebuchet MS" pitchFamily="34" charset="0"/>
        </a:defRPr>
      </a:lvl4pPr>
      <a:lvl5pPr algn="ctr" defTabSz="457200" rtl="0" eaLnBrk="0" fontAlgn="base" hangingPunct="0">
        <a:spcBef>
          <a:spcPct val="0"/>
        </a:spcBef>
        <a:spcAft>
          <a:spcPct val="0"/>
        </a:spcAft>
        <a:defRPr sz="4000" b="1">
          <a:solidFill>
            <a:srgbClr val="003366"/>
          </a:solidFill>
          <a:latin typeface="Trebuchet MS" pitchFamily="34" charset="0"/>
        </a:defRPr>
      </a:lvl5pPr>
      <a:lvl6pPr marL="457200" algn="ctr" defTabSz="457200" rtl="0" eaLnBrk="1" fontAlgn="base" hangingPunct="1">
        <a:spcBef>
          <a:spcPct val="0"/>
        </a:spcBef>
        <a:spcAft>
          <a:spcPct val="0"/>
        </a:spcAft>
        <a:defRPr sz="4000" b="1">
          <a:solidFill>
            <a:srgbClr val="003366"/>
          </a:solidFill>
          <a:latin typeface="Trebuchet MS" pitchFamily="34" charset="0"/>
        </a:defRPr>
      </a:lvl6pPr>
      <a:lvl7pPr marL="914400" algn="ctr" defTabSz="457200" rtl="0" eaLnBrk="1" fontAlgn="base" hangingPunct="1">
        <a:spcBef>
          <a:spcPct val="0"/>
        </a:spcBef>
        <a:spcAft>
          <a:spcPct val="0"/>
        </a:spcAft>
        <a:defRPr sz="4000" b="1">
          <a:solidFill>
            <a:srgbClr val="003366"/>
          </a:solidFill>
          <a:latin typeface="Trebuchet MS" pitchFamily="34" charset="0"/>
        </a:defRPr>
      </a:lvl7pPr>
      <a:lvl8pPr marL="1371600" algn="ctr" defTabSz="457200" rtl="0" eaLnBrk="1" fontAlgn="base" hangingPunct="1">
        <a:spcBef>
          <a:spcPct val="0"/>
        </a:spcBef>
        <a:spcAft>
          <a:spcPct val="0"/>
        </a:spcAft>
        <a:defRPr sz="4000" b="1">
          <a:solidFill>
            <a:srgbClr val="003366"/>
          </a:solidFill>
          <a:latin typeface="Trebuchet MS" pitchFamily="34" charset="0"/>
        </a:defRPr>
      </a:lvl8pPr>
      <a:lvl9pPr marL="1828800" algn="ctr" defTabSz="457200" rtl="0" eaLnBrk="1" fontAlgn="base" hangingPunct="1">
        <a:spcBef>
          <a:spcPct val="0"/>
        </a:spcBef>
        <a:spcAft>
          <a:spcPct val="0"/>
        </a:spcAft>
        <a:defRPr sz="4000" b="1">
          <a:solidFill>
            <a:srgbClr val="003366"/>
          </a:solidFill>
          <a:latin typeface="Trebuchet MS" pitchFamily="34" charset="0"/>
        </a:defRPr>
      </a:lvl9pPr>
    </p:titleStyle>
    <p:bodyStyle>
      <a:lvl1pPr marL="342900" indent="-342900" algn="l" defTabSz="457200" rtl="0" eaLnBrk="0" fontAlgn="base" hangingPunct="0">
        <a:spcBef>
          <a:spcPct val="0"/>
        </a:spcBef>
        <a:spcAft>
          <a:spcPts val="1200"/>
        </a:spcAft>
        <a:buFont typeface="Arial" panose="020B0604020202020204" pitchFamily="34" charset="0"/>
        <a:buChar char="•"/>
        <a:defRPr sz="3200" kern="1200">
          <a:solidFill>
            <a:srgbClr val="003366"/>
          </a:solidFill>
          <a:latin typeface="Trebuchet MS"/>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3366"/>
          </a:solidFill>
          <a:latin typeface="Trebuchet MS"/>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3366"/>
          </a:solidFill>
          <a:latin typeface="Trebuchet MS"/>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A196D6F3-06A5-4774-A513-2C11668830D4}"/>
              </a:ext>
            </a:extLst>
          </p:cNvPr>
          <p:cNvSpPr>
            <a:spLocks noGrp="1"/>
          </p:cNvSpPr>
          <p:nvPr>
            <p:ph type="title"/>
          </p:nvPr>
        </p:nvSpPr>
        <p:spPr bwMode="auto">
          <a:xfrm>
            <a:off x="457200" y="274638"/>
            <a:ext cx="8229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9490EEDF-42CF-439A-8A83-F560F96C2802}"/>
              </a:ext>
            </a:extLst>
          </p:cNvPr>
          <p:cNvSpPr>
            <a:spLocks noGrp="1"/>
          </p:cNvSpPr>
          <p:nvPr>
            <p:ph type="body" idx="1"/>
          </p:nvPr>
        </p:nvSpPr>
        <p:spPr bwMode="auto">
          <a:xfrm>
            <a:off x="457200" y="1184275"/>
            <a:ext cx="82296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396C473-D3A7-4758-872A-998570E0A15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fld id="{9DD35A25-B697-4702-82A7-15C2DB913F9A}" type="datetime1">
              <a:rPr lang="en-US"/>
              <a:pPr>
                <a:defRPr/>
              </a:pPr>
              <a:t>2/14/2023</a:t>
            </a:fld>
            <a:endParaRPr lang="en-US"/>
          </a:p>
        </p:txBody>
      </p:sp>
      <p:sp>
        <p:nvSpPr>
          <p:cNvPr id="5" name="Footer Placeholder 4">
            <a:extLst>
              <a:ext uri="{FF2B5EF4-FFF2-40B4-BE49-F238E27FC236}">
                <a16:creationId xmlns:a16="http://schemas.microsoft.com/office/drawing/2014/main" id="{0D793023-40CB-48B7-8CF1-F06A8CDCED9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B0A9A328-CA91-484E-B20A-167DC54BA14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aseline="0" smtClean="0">
                <a:solidFill>
                  <a:srgbClr val="898989"/>
                </a:solidFill>
                <a:latin typeface="Trebuchet MS" panose="020B0603020202020204" pitchFamily="34" charset="0"/>
              </a:defRPr>
            </a:lvl1pPr>
          </a:lstStyle>
          <a:p>
            <a:pPr>
              <a:defRPr/>
            </a:pPr>
            <a:fld id="{FC968FD0-BE0D-4DE7-82C4-E625AB8921B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61" r:id="rId1"/>
    <p:sldLayoutId id="2147489062" r:id="rId2"/>
    <p:sldLayoutId id="2147489063" r:id="rId3"/>
    <p:sldLayoutId id="2147489064" r:id="rId4"/>
    <p:sldLayoutId id="2147489065" r:id="rId5"/>
    <p:sldLayoutId id="2147489066" r:id="rId6"/>
    <p:sldLayoutId id="2147489067" r:id="rId7"/>
    <p:sldLayoutId id="2147489068" r:id="rId8"/>
    <p:sldLayoutId id="2147489069" r:id="rId9"/>
    <p:sldLayoutId id="2147489070" r:id="rId10"/>
    <p:sldLayoutId id="2147489071" r:id="rId11"/>
    <p:sldLayoutId id="2147489072" r:id="rId12"/>
    <p:sldLayoutId id="2147489073" r:id="rId13"/>
    <p:sldLayoutId id="2147489074" r:id="rId14"/>
    <p:sldLayoutId id="2147489075" r:id="rId15"/>
  </p:sldLayoutIdLst>
  <p:transition spd="slow"/>
  <p:hf sldNum="0" hdr="0" dt="0"/>
  <p:txStyles>
    <p:titleStyle>
      <a:lvl1pPr algn="ctr" defTabSz="457200" rtl="0" eaLnBrk="0" fontAlgn="base" hangingPunct="0">
        <a:spcBef>
          <a:spcPct val="0"/>
        </a:spcBef>
        <a:spcAft>
          <a:spcPct val="0"/>
        </a:spcAft>
        <a:defRPr sz="4000" b="1" kern="1200">
          <a:solidFill>
            <a:srgbClr val="003366"/>
          </a:solidFill>
          <a:latin typeface="Trebuchet MS"/>
          <a:ea typeface="+mj-ea"/>
          <a:cs typeface="+mj-cs"/>
        </a:defRPr>
      </a:lvl1pPr>
      <a:lvl2pPr algn="ctr" defTabSz="457200" rtl="0" eaLnBrk="0" fontAlgn="base" hangingPunct="0">
        <a:spcBef>
          <a:spcPct val="0"/>
        </a:spcBef>
        <a:spcAft>
          <a:spcPct val="0"/>
        </a:spcAft>
        <a:defRPr sz="4000" b="1">
          <a:solidFill>
            <a:srgbClr val="003366"/>
          </a:solidFill>
          <a:latin typeface="Trebuchet MS" pitchFamily="34" charset="0"/>
        </a:defRPr>
      </a:lvl2pPr>
      <a:lvl3pPr algn="ctr" defTabSz="457200" rtl="0" eaLnBrk="0" fontAlgn="base" hangingPunct="0">
        <a:spcBef>
          <a:spcPct val="0"/>
        </a:spcBef>
        <a:spcAft>
          <a:spcPct val="0"/>
        </a:spcAft>
        <a:defRPr sz="4000" b="1">
          <a:solidFill>
            <a:srgbClr val="003366"/>
          </a:solidFill>
          <a:latin typeface="Trebuchet MS" pitchFamily="34" charset="0"/>
        </a:defRPr>
      </a:lvl3pPr>
      <a:lvl4pPr algn="ctr" defTabSz="457200" rtl="0" eaLnBrk="0" fontAlgn="base" hangingPunct="0">
        <a:spcBef>
          <a:spcPct val="0"/>
        </a:spcBef>
        <a:spcAft>
          <a:spcPct val="0"/>
        </a:spcAft>
        <a:defRPr sz="4000" b="1">
          <a:solidFill>
            <a:srgbClr val="003366"/>
          </a:solidFill>
          <a:latin typeface="Trebuchet MS" pitchFamily="34" charset="0"/>
        </a:defRPr>
      </a:lvl4pPr>
      <a:lvl5pPr algn="ctr" defTabSz="457200" rtl="0" eaLnBrk="0" fontAlgn="base" hangingPunct="0">
        <a:spcBef>
          <a:spcPct val="0"/>
        </a:spcBef>
        <a:spcAft>
          <a:spcPct val="0"/>
        </a:spcAft>
        <a:defRPr sz="4000" b="1">
          <a:solidFill>
            <a:srgbClr val="003366"/>
          </a:solidFill>
          <a:latin typeface="Trebuchet MS" pitchFamily="34" charset="0"/>
        </a:defRPr>
      </a:lvl5pPr>
      <a:lvl6pPr marL="457200" algn="ctr" defTabSz="457200" rtl="0" eaLnBrk="1" fontAlgn="base" hangingPunct="1">
        <a:spcBef>
          <a:spcPct val="0"/>
        </a:spcBef>
        <a:spcAft>
          <a:spcPct val="0"/>
        </a:spcAft>
        <a:defRPr sz="4000" b="1">
          <a:solidFill>
            <a:srgbClr val="003366"/>
          </a:solidFill>
          <a:latin typeface="Trebuchet MS" pitchFamily="34" charset="0"/>
        </a:defRPr>
      </a:lvl6pPr>
      <a:lvl7pPr marL="914400" algn="ctr" defTabSz="457200" rtl="0" eaLnBrk="1" fontAlgn="base" hangingPunct="1">
        <a:spcBef>
          <a:spcPct val="0"/>
        </a:spcBef>
        <a:spcAft>
          <a:spcPct val="0"/>
        </a:spcAft>
        <a:defRPr sz="4000" b="1">
          <a:solidFill>
            <a:srgbClr val="003366"/>
          </a:solidFill>
          <a:latin typeface="Trebuchet MS" pitchFamily="34" charset="0"/>
        </a:defRPr>
      </a:lvl7pPr>
      <a:lvl8pPr marL="1371600" algn="ctr" defTabSz="457200" rtl="0" eaLnBrk="1" fontAlgn="base" hangingPunct="1">
        <a:spcBef>
          <a:spcPct val="0"/>
        </a:spcBef>
        <a:spcAft>
          <a:spcPct val="0"/>
        </a:spcAft>
        <a:defRPr sz="4000" b="1">
          <a:solidFill>
            <a:srgbClr val="003366"/>
          </a:solidFill>
          <a:latin typeface="Trebuchet MS" pitchFamily="34" charset="0"/>
        </a:defRPr>
      </a:lvl8pPr>
      <a:lvl9pPr marL="1828800" algn="ctr" defTabSz="457200" rtl="0" eaLnBrk="1" fontAlgn="base" hangingPunct="1">
        <a:spcBef>
          <a:spcPct val="0"/>
        </a:spcBef>
        <a:spcAft>
          <a:spcPct val="0"/>
        </a:spcAft>
        <a:defRPr sz="4000" b="1">
          <a:solidFill>
            <a:srgbClr val="003366"/>
          </a:solidFill>
          <a:latin typeface="Trebuchet MS" pitchFamily="34" charset="0"/>
        </a:defRPr>
      </a:lvl9pPr>
    </p:titleStyle>
    <p:bodyStyle>
      <a:lvl1pPr marL="342900" indent="-342900" algn="l" defTabSz="457200" rtl="0" eaLnBrk="0" fontAlgn="base" hangingPunct="0">
        <a:spcBef>
          <a:spcPct val="0"/>
        </a:spcBef>
        <a:spcAft>
          <a:spcPts val="1200"/>
        </a:spcAft>
        <a:buFont typeface="Arial" panose="020B0604020202020204" pitchFamily="34" charset="0"/>
        <a:buChar char="•"/>
        <a:defRPr sz="3200" kern="1200">
          <a:solidFill>
            <a:srgbClr val="003366"/>
          </a:solidFill>
          <a:latin typeface="Trebuchet MS"/>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3366"/>
          </a:solidFill>
          <a:latin typeface="Trebuchet MS"/>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3366"/>
          </a:solidFill>
          <a:latin typeface="Trebuchet MS"/>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D2FA61C0-FDBA-4223-9C20-8714545F6F7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828ED435-7E73-459C-B023-82DE1DC1A60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C107D54-0253-43C9-8BFC-462BAB8A40F6}"/>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fld id="{28ED6F4D-A2DF-49A5-9D25-5931810C46CA}" type="datetimeFigureOut">
              <a:rPr lang="en-US"/>
              <a:pPr>
                <a:defRPr/>
              </a:pPr>
              <a:t>2/14/2023</a:t>
            </a:fld>
            <a:endParaRPr lang="en-US"/>
          </a:p>
        </p:txBody>
      </p:sp>
      <p:sp>
        <p:nvSpPr>
          <p:cNvPr id="5" name="Footer Placeholder 4">
            <a:extLst>
              <a:ext uri="{FF2B5EF4-FFF2-40B4-BE49-F238E27FC236}">
                <a16:creationId xmlns:a16="http://schemas.microsoft.com/office/drawing/2014/main" id="{56102A41-9D0B-4458-9275-7A7C45B6E3E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F18A8AF4-9395-4787-9318-B9D88123B95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3510ABAA-8508-4A2F-B5D1-E877888B7E9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04" r:id="rId1"/>
    <p:sldLayoutId id="2147489005" r:id="rId2"/>
    <p:sldLayoutId id="2147489006" r:id="rId3"/>
    <p:sldLayoutId id="2147489007" r:id="rId4"/>
    <p:sldLayoutId id="2147489008" r:id="rId5"/>
    <p:sldLayoutId id="2147489009" r:id="rId6"/>
    <p:sldLayoutId id="2147489010" r:id="rId7"/>
    <p:sldLayoutId id="2147489011" r:id="rId8"/>
    <p:sldLayoutId id="2147489012" r:id="rId9"/>
    <p:sldLayoutId id="2147489013" r:id="rId10"/>
    <p:sldLayoutId id="214748901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7170" name="Title Placeholder 1">
            <a:extLst>
              <a:ext uri="{FF2B5EF4-FFF2-40B4-BE49-F238E27FC236}">
                <a16:creationId xmlns:a16="http://schemas.microsoft.com/office/drawing/2014/main" id="{7259EFA1-11DF-4944-841B-9C83DF8B1122}"/>
              </a:ext>
            </a:extLst>
          </p:cNvPr>
          <p:cNvSpPr>
            <a:spLocks noGrp="1"/>
          </p:cNvSpPr>
          <p:nvPr>
            <p:ph type="title"/>
          </p:nvPr>
        </p:nvSpPr>
        <p:spPr bwMode="auto">
          <a:xfrm>
            <a:off x="457200" y="274638"/>
            <a:ext cx="8229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a:extLst>
              <a:ext uri="{FF2B5EF4-FFF2-40B4-BE49-F238E27FC236}">
                <a16:creationId xmlns:a16="http://schemas.microsoft.com/office/drawing/2014/main" id="{21B76E5A-1658-4CAF-A23A-21DD20CD81DB}"/>
              </a:ext>
            </a:extLst>
          </p:cNvPr>
          <p:cNvSpPr>
            <a:spLocks noGrp="1"/>
          </p:cNvSpPr>
          <p:nvPr>
            <p:ph type="body" idx="1"/>
          </p:nvPr>
        </p:nvSpPr>
        <p:spPr bwMode="auto">
          <a:xfrm>
            <a:off x="457200" y="1184275"/>
            <a:ext cx="82296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F95145D-3EC8-4A68-9D93-4129C87EC13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fld id="{E19456EA-D3C2-4AF2-84FB-38E11A91970B}" type="datetime1">
              <a:rPr lang="en-US"/>
              <a:pPr>
                <a:defRPr/>
              </a:pPr>
              <a:t>2/14/2023</a:t>
            </a:fld>
            <a:endParaRPr lang="en-US"/>
          </a:p>
        </p:txBody>
      </p:sp>
      <p:sp>
        <p:nvSpPr>
          <p:cNvPr id="5" name="Footer Placeholder 4">
            <a:extLst>
              <a:ext uri="{FF2B5EF4-FFF2-40B4-BE49-F238E27FC236}">
                <a16:creationId xmlns:a16="http://schemas.microsoft.com/office/drawing/2014/main" id="{D8FFC559-CF0A-491D-9AAD-A1BF2154298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943972A4-97C1-460E-B59F-D7C48DFC863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aseline="0" smtClean="0">
                <a:solidFill>
                  <a:srgbClr val="898989"/>
                </a:solidFill>
                <a:latin typeface="Trebuchet MS" panose="020B0603020202020204" pitchFamily="34" charset="0"/>
              </a:defRPr>
            </a:lvl1pPr>
          </a:lstStyle>
          <a:p>
            <a:pPr>
              <a:defRPr/>
            </a:pPr>
            <a:fld id="{6311CFD2-3040-4093-A314-BD25ED0BC16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76" r:id="rId1"/>
    <p:sldLayoutId id="2147489077" r:id="rId2"/>
    <p:sldLayoutId id="2147489078" r:id="rId3"/>
    <p:sldLayoutId id="2147489079" r:id="rId4"/>
    <p:sldLayoutId id="2147489080" r:id="rId5"/>
    <p:sldLayoutId id="2147489081" r:id="rId6"/>
    <p:sldLayoutId id="2147489082" r:id="rId7"/>
    <p:sldLayoutId id="2147489083" r:id="rId8"/>
    <p:sldLayoutId id="2147489084" r:id="rId9"/>
    <p:sldLayoutId id="2147489085" r:id="rId10"/>
    <p:sldLayoutId id="2147489086" r:id="rId11"/>
    <p:sldLayoutId id="2147489087" r:id="rId12"/>
    <p:sldLayoutId id="2147489088" r:id="rId13"/>
    <p:sldLayoutId id="2147489089" r:id="rId14"/>
    <p:sldLayoutId id="2147489090" r:id="rId15"/>
  </p:sldLayoutIdLst>
  <p:transition spd="slow"/>
  <p:hf sldNum="0" hdr="0" dt="0"/>
  <p:txStyles>
    <p:titleStyle>
      <a:lvl1pPr algn="ctr" defTabSz="457200" rtl="0" eaLnBrk="0" fontAlgn="base" hangingPunct="0">
        <a:spcBef>
          <a:spcPct val="0"/>
        </a:spcBef>
        <a:spcAft>
          <a:spcPct val="0"/>
        </a:spcAft>
        <a:defRPr sz="4000" b="1" kern="1200">
          <a:solidFill>
            <a:srgbClr val="003366"/>
          </a:solidFill>
          <a:latin typeface="Trebuchet MS"/>
          <a:ea typeface="+mj-ea"/>
          <a:cs typeface="+mj-cs"/>
        </a:defRPr>
      </a:lvl1pPr>
      <a:lvl2pPr algn="ctr" defTabSz="457200" rtl="0" eaLnBrk="0" fontAlgn="base" hangingPunct="0">
        <a:spcBef>
          <a:spcPct val="0"/>
        </a:spcBef>
        <a:spcAft>
          <a:spcPct val="0"/>
        </a:spcAft>
        <a:defRPr sz="4000" b="1">
          <a:solidFill>
            <a:srgbClr val="003366"/>
          </a:solidFill>
          <a:latin typeface="Trebuchet MS" pitchFamily="34" charset="0"/>
        </a:defRPr>
      </a:lvl2pPr>
      <a:lvl3pPr algn="ctr" defTabSz="457200" rtl="0" eaLnBrk="0" fontAlgn="base" hangingPunct="0">
        <a:spcBef>
          <a:spcPct val="0"/>
        </a:spcBef>
        <a:spcAft>
          <a:spcPct val="0"/>
        </a:spcAft>
        <a:defRPr sz="4000" b="1">
          <a:solidFill>
            <a:srgbClr val="003366"/>
          </a:solidFill>
          <a:latin typeface="Trebuchet MS" pitchFamily="34" charset="0"/>
        </a:defRPr>
      </a:lvl3pPr>
      <a:lvl4pPr algn="ctr" defTabSz="457200" rtl="0" eaLnBrk="0" fontAlgn="base" hangingPunct="0">
        <a:spcBef>
          <a:spcPct val="0"/>
        </a:spcBef>
        <a:spcAft>
          <a:spcPct val="0"/>
        </a:spcAft>
        <a:defRPr sz="4000" b="1">
          <a:solidFill>
            <a:srgbClr val="003366"/>
          </a:solidFill>
          <a:latin typeface="Trebuchet MS" pitchFamily="34" charset="0"/>
        </a:defRPr>
      </a:lvl4pPr>
      <a:lvl5pPr algn="ctr" defTabSz="457200" rtl="0" eaLnBrk="0" fontAlgn="base" hangingPunct="0">
        <a:spcBef>
          <a:spcPct val="0"/>
        </a:spcBef>
        <a:spcAft>
          <a:spcPct val="0"/>
        </a:spcAft>
        <a:defRPr sz="4000" b="1">
          <a:solidFill>
            <a:srgbClr val="003366"/>
          </a:solidFill>
          <a:latin typeface="Trebuchet MS" pitchFamily="34" charset="0"/>
        </a:defRPr>
      </a:lvl5pPr>
      <a:lvl6pPr marL="457200" algn="ctr" defTabSz="457200" rtl="0" eaLnBrk="1" fontAlgn="base" hangingPunct="1">
        <a:spcBef>
          <a:spcPct val="0"/>
        </a:spcBef>
        <a:spcAft>
          <a:spcPct val="0"/>
        </a:spcAft>
        <a:defRPr sz="4000" b="1">
          <a:solidFill>
            <a:srgbClr val="003366"/>
          </a:solidFill>
          <a:latin typeface="Trebuchet MS" pitchFamily="34" charset="0"/>
        </a:defRPr>
      </a:lvl6pPr>
      <a:lvl7pPr marL="914400" algn="ctr" defTabSz="457200" rtl="0" eaLnBrk="1" fontAlgn="base" hangingPunct="1">
        <a:spcBef>
          <a:spcPct val="0"/>
        </a:spcBef>
        <a:spcAft>
          <a:spcPct val="0"/>
        </a:spcAft>
        <a:defRPr sz="4000" b="1">
          <a:solidFill>
            <a:srgbClr val="003366"/>
          </a:solidFill>
          <a:latin typeface="Trebuchet MS" pitchFamily="34" charset="0"/>
        </a:defRPr>
      </a:lvl7pPr>
      <a:lvl8pPr marL="1371600" algn="ctr" defTabSz="457200" rtl="0" eaLnBrk="1" fontAlgn="base" hangingPunct="1">
        <a:spcBef>
          <a:spcPct val="0"/>
        </a:spcBef>
        <a:spcAft>
          <a:spcPct val="0"/>
        </a:spcAft>
        <a:defRPr sz="4000" b="1">
          <a:solidFill>
            <a:srgbClr val="003366"/>
          </a:solidFill>
          <a:latin typeface="Trebuchet MS" pitchFamily="34" charset="0"/>
        </a:defRPr>
      </a:lvl8pPr>
      <a:lvl9pPr marL="1828800" algn="ctr" defTabSz="457200" rtl="0" eaLnBrk="1" fontAlgn="base" hangingPunct="1">
        <a:spcBef>
          <a:spcPct val="0"/>
        </a:spcBef>
        <a:spcAft>
          <a:spcPct val="0"/>
        </a:spcAft>
        <a:defRPr sz="4000" b="1">
          <a:solidFill>
            <a:srgbClr val="003366"/>
          </a:solidFill>
          <a:latin typeface="Trebuchet MS" pitchFamily="34" charset="0"/>
        </a:defRPr>
      </a:lvl9pPr>
    </p:titleStyle>
    <p:bodyStyle>
      <a:lvl1pPr marL="342900" indent="-342900" algn="l" defTabSz="457200" rtl="0" eaLnBrk="0" fontAlgn="base" hangingPunct="0">
        <a:spcBef>
          <a:spcPct val="0"/>
        </a:spcBef>
        <a:spcAft>
          <a:spcPts val="1200"/>
        </a:spcAft>
        <a:buFont typeface="Arial" panose="020B0604020202020204" pitchFamily="34" charset="0"/>
        <a:buChar char="•"/>
        <a:defRPr sz="3200" kern="1200">
          <a:solidFill>
            <a:srgbClr val="003366"/>
          </a:solidFill>
          <a:latin typeface="Trebuchet MS"/>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3366"/>
          </a:solidFill>
          <a:latin typeface="Trebuchet MS"/>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3366"/>
          </a:solidFill>
          <a:latin typeface="Trebuchet MS"/>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8194" name="Title Placeholder 1">
            <a:extLst>
              <a:ext uri="{FF2B5EF4-FFF2-40B4-BE49-F238E27FC236}">
                <a16:creationId xmlns:a16="http://schemas.microsoft.com/office/drawing/2014/main" id="{44BC927F-4D22-441B-9412-F50387B5B614}"/>
              </a:ext>
            </a:extLst>
          </p:cNvPr>
          <p:cNvSpPr>
            <a:spLocks noGrp="1"/>
          </p:cNvSpPr>
          <p:nvPr>
            <p:ph type="title"/>
          </p:nvPr>
        </p:nvSpPr>
        <p:spPr bwMode="auto">
          <a:xfrm>
            <a:off x="457200" y="274638"/>
            <a:ext cx="8229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a:extLst>
              <a:ext uri="{FF2B5EF4-FFF2-40B4-BE49-F238E27FC236}">
                <a16:creationId xmlns:a16="http://schemas.microsoft.com/office/drawing/2014/main" id="{B5440BC6-F021-442F-9465-BE57C638A4CE}"/>
              </a:ext>
            </a:extLst>
          </p:cNvPr>
          <p:cNvSpPr>
            <a:spLocks noGrp="1"/>
          </p:cNvSpPr>
          <p:nvPr>
            <p:ph type="body" idx="1"/>
          </p:nvPr>
        </p:nvSpPr>
        <p:spPr bwMode="auto">
          <a:xfrm>
            <a:off x="457200" y="1184275"/>
            <a:ext cx="8229600"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CEEDEDB-1E62-4F7F-8E60-502B9B2C5F6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fld id="{52ABAC39-2D4A-45F2-9F39-ED3B560D3BD7}" type="datetime1">
              <a:rPr lang="en-US"/>
              <a:pPr>
                <a:defRPr/>
              </a:pPr>
              <a:t>2/14/2023</a:t>
            </a:fld>
            <a:endParaRPr lang="en-US"/>
          </a:p>
        </p:txBody>
      </p:sp>
      <p:sp>
        <p:nvSpPr>
          <p:cNvPr id="5" name="Footer Placeholder 4">
            <a:extLst>
              <a:ext uri="{FF2B5EF4-FFF2-40B4-BE49-F238E27FC236}">
                <a16:creationId xmlns:a16="http://schemas.microsoft.com/office/drawing/2014/main" id="{E5B50904-C2D6-4458-A60A-B1127125BB5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baseline="0">
                <a:solidFill>
                  <a:prstClr val="black">
                    <a:tint val="75000"/>
                  </a:prstClr>
                </a:solidFill>
                <a:latin typeface="Trebuchet MS"/>
                <a:cs typeface="+mn-cs"/>
              </a:defRPr>
            </a:lvl1pPr>
          </a:lstStyle>
          <a:p>
            <a:pPr>
              <a:defRPr/>
            </a:pPr>
            <a:r>
              <a:rPr lang="en-US"/>
              <a:t>Confidential – Not for Distribution</a:t>
            </a:r>
          </a:p>
        </p:txBody>
      </p:sp>
      <p:sp>
        <p:nvSpPr>
          <p:cNvPr id="6" name="Slide Number Placeholder 5">
            <a:extLst>
              <a:ext uri="{FF2B5EF4-FFF2-40B4-BE49-F238E27FC236}">
                <a16:creationId xmlns:a16="http://schemas.microsoft.com/office/drawing/2014/main" id="{56A10AB0-4BB8-4CCA-BC8C-B9843AAB4B1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baseline="0" smtClean="0">
                <a:solidFill>
                  <a:srgbClr val="898989"/>
                </a:solidFill>
                <a:latin typeface="Trebuchet MS" panose="020B0603020202020204" pitchFamily="34" charset="0"/>
              </a:defRPr>
            </a:lvl1pPr>
          </a:lstStyle>
          <a:p>
            <a:pPr>
              <a:defRPr/>
            </a:pPr>
            <a:fld id="{2366A6FE-CFF1-42D1-A7B0-1D274562FA9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91" r:id="rId1"/>
    <p:sldLayoutId id="2147489092" r:id="rId2"/>
    <p:sldLayoutId id="2147489093" r:id="rId3"/>
    <p:sldLayoutId id="2147489094" r:id="rId4"/>
    <p:sldLayoutId id="2147489095" r:id="rId5"/>
    <p:sldLayoutId id="2147489096" r:id="rId6"/>
    <p:sldLayoutId id="2147489097" r:id="rId7"/>
    <p:sldLayoutId id="2147489098" r:id="rId8"/>
    <p:sldLayoutId id="2147489099" r:id="rId9"/>
    <p:sldLayoutId id="2147489100" r:id="rId10"/>
    <p:sldLayoutId id="2147489101" r:id="rId11"/>
    <p:sldLayoutId id="2147489102" r:id="rId12"/>
    <p:sldLayoutId id="2147489103" r:id="rId13"/>
    <p:sldLayoutId id="2147489104" r:id="rId14"/>
    <p:sldLayoutId id="2147489105" r:id="rId15"/>
  </p:sldLayoutIdLst>
  <p:transition spd="slow"/>
  <p:hf sldNum="0" hdr="0" dt="0"/>
  <p:txStyles>
    <p:titleStyle>
      <a:lvl1pPr algn="ctr" defTabSz="457200" rtl="0" eaLnBrk="0" fontAlgn="base" hangingPunct="0">
        <a:spcBef>
          <a:spcPct val="0"/>
        </a:spcBef>
        <a:spcAft>
          <a:spcPct val="0"/>
        </a:spcAft>
        <a:defRPr sz="4000" b="1" kern="1200">
          <a:solidFill>
            <a:srgbClr val="003366"/>
          </a:solidFill>
          <a:latin typeface="Trebuchet MS"/>
          <a:ea typeface="+mj-ea"/>
          <a:cs typeface="+mj-cs"/>
        </a:defRPr>
      </a:lvl1pPr>
      <a:lvl2pPr algn="ctr" defTabSz="457200" rtl="0" eaLnBrk="0" fontAlgn="base" hangingPunct="0">
        <a:spcBef>
          <a:spcPct val="0"/>
        </a:spcBef>
        <a:spcAft>
          <a:spcPct val="0"/>
        </a:spcAft>
        <a:defRPr sz="4000" b="1">
          <a:solidFill>
            <a:srgbClr val="003366"/>
          </a:solidFill>
          <a:latin typeface="Trebuchet MS" pitchFamily="34" charset="0"/>
        </a:defRPr>
      </a:lvl2pPr>
      <a:lvl3pPr algn="ctr" defTabSz="457200" rtl="0" eaLnBrk="0" fontAlgn="base" hangingPunct="0">
        <a:spcBef>
          <a:spcPct val="0"/>
        </a:spcBef>
        <a:spcAft>
          <a:spcPct val="0"/>
        </a:spcAft>
        <a:defRPr sz="4000" b="1">
          <a:solidFill>
            <a:srgbClr val="003366"/>
          </a:solidFill>
          <a:latin typeface="Trebuchet MS" pitchFamily="34" charset="0"/>
        </a:defRPr>
      </a:lvl3pPr>
      <a:lvl4pPr algn="ctr" defTabSz="457200" rtl="0" eaLnBrk="0" fontAlgn="base" hangingPunct="0">
        <a:spcBef>
          <a:spcPct val="0"/>
        </a:spcBef>
        <a:spcAft>
          <a:spcPct val="0"/>
        </a:spcAft>
        <a:defRPr sz="4000" b="1">
          <a:solidFill>
            <a:srgbClr val="003366"/>
          </a:solidFill>
          <a:latin typeface="Trebuchet MS" pitchFamily="34" charset="0"/>
        </a:defRPr>
      </a:lvl4pPr>
      <a:lvl5pPr algn="ctr" defTabSz="457200" rtl="0" eaLnBrk="0" fontAlgn="base" hangingPunct="0">
        <a:spcBef>
          <a:spcPct val="0"/>
        </a:spcBef>
        <a:spcAft>
          <a:spcPct val="0"/>
        </a:spcAft>
        <a:defRPr sz="4000" b="1">
          <a:solidFill>
            <a:srgbClr val="003366"/>
          </a:solidFill>
          <a:latin typeface="Trebuchet MS" pitchFamily="34" charset="0"/>
        </a:defRPr>
      </a:lvl5pPr>
      <a:lvl6pPr marL="457200" algn="ctr" defTabSz="457200" rtl="0" eaLnBrk="1" fontAlgn="base" hangingPunct="1">
        <a:spcBef>
          <a:spcPct val="0"/>
        </a:spcBef>
        <a:spcAft>
          <a:spcPct val="0"/>
        </a:spcAft>
        <a:defRPr sz="4000" b="1">
          <a:solidFill>
            <a:srgbClr val="003366"/>
          </a:solidFill>
          <a:latin typeface="Trebuchet MS" pitchFamily="34" charset="0"/>
        </a:defRPr>
      </a:lvl6pPr>
      <a:lvl7pPr marL="914400" algn="ctr" defTabSz="457200" rtl="0" eaLnBrk="1" fontAlgn="base" hangingPunct="1">
        <a:spcBef>
          <a:spcPct val="0"/>
        </a:spcBef>
        <a:spcAft>
          <a:spcPct val="0"/>
        </a:spcAft>
        <a:defRPr sz="4000" b="1">
          <a:solidFill>
            <a:srgbClr val="003366"/>
          </a:solidFill>
          <a:latin typeface="Trebuchet MS" pitchFamily="34" charset="0"/>
        </a:defRPr>
      </a:lvl7pPr>
      <a:lvl8pPr marL="1371600" algn="ctr" defTabSz="457200" rtl="0" eaLnBrk="1" fontAlgn="base" hangingPunct="1">
        <a:spcBef>
          <a:spcPct val="0"/>
        </a:spcBef>
        <a:spcAft>
          <a:spcPct val="0"/>
        </a:spcAft>
        <a:defRPr sz="4000" b="1">
          <a:solidFill>
            <a:srgbClr val="003366"/>
          </a:solidFill>
          <a:latin typeface="Trebuchet MS" pitchFamily="34" charset="0"/>
        </a:defRPr>
      </a:lvl8pPr>
      <a:lvl9pPr marL="1828800" algn="ctr" defTabSz="457200" rtl="0" eaLnBrk="1" fontAlgn="base" hangingPunct="1">
        <a:spcBef>
          <a:spcPct val="0"/>
        </a:spcBef>
        <a:spcAft>
          <a:spcPct val="0"/>
        </a:spcAft>
        <a:defRPr sz="4000" b="1">
          <a:solidFill>
            <a:srgbClr val="003366"/>
          </a:solidFill>
          <a:latin typeface="Trebuchet MS" pitchFamily="34" charset="0"/>
        </a:defRPr>
      </a:lvl9pPr>
    </p:titleStyle>
    <p:bodyStyle>
      <a:lvl1pPr marL="342900" indent="-342900" algn="l" defTabSz="457200" rtl="0" eaLnBrk="0" fontAlgn="base" hangingPunct="0">
        <a:spcBef>
          <a:spcPct val="0"/>
        </a:spcBef>
        <a:spcAft>
          <a:spcPts val="1200"/>
        </a:spcAft>
        <a:buFont typeface="Arial" panose="020B0604020202020204" pitchFamily="34" charset="0"/>
        <a:buChar char="•"/>
        <a:defRPr sz="3200" kern="1200">
          <a:solidFill>
            <a:srgbClr val="003366"/>
          </a:solidFill>
          <a:latin typeface="Trebuchet MS"/>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003366"/>
          </a:solidFill>
          <a:latin typeface="Trebuchet MS"/>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003366"/>
          </a:solidFill>
          <a:latin typeface="Trebuchet MS"/>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003366"/>
          </a:solidFill>
          <a:latin typeface="Trebuchet M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298B3972-39C4-464F-A823-431A5F3EBC8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84476979-0F09-4E75-BD33-5967CD968420}"/>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A2E4C1A-7F16-4A54-AF77-B6027DF2D22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cs typeface="Arial" charset="0"/>
              </a:defRPr>
            </a:lvl1pPr>
          </a:lstStyle>
          <a:p>
            <a:pPr>
              <a:defRPr/>
            </a:pPr>
            <a:fld id="{CDF3011C-3E87-4A02-A09E-EB37EE0BA145}" type="datetimeFigureOut">
              <a:rPr lang="en-US"/>
              <a:pPr>
                <a:defRPr/>
              </a:pPr>
              <a:t>2/14/2023</a:t>
            </a:fld>
            <a:endParaRPr lang="en-US"/>
          </a:p>
        </p:txBody>
      </p:sp>
      <p:sp>
        <p:nvSpPr>
          <p:cNvPr id="5" name="Footer Placeholder 4">
            <a:extLst>
              <a:ext uri="{FF2B5EF4-FFF2-40B4-BE49-F238E27FC236}">
                <a16:creationId xmlns:a16="http://schemas.microsoft.com/office/drawing/2014/main" id="{AC158DAE-8CB2-4653-A616-14A012685F3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ADAF3E7-35C8-4B80-9197-0F1EE3BB454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a:defRPr/>
            </a:pPr>
            <a:fld id="{9368C747-5E6F-483B-B86E-FA298F89FDA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9015" r:id="rId1"/>
    <p:sldLayoutId id="2147489016" r:id="rId2"/>
    <p:sldLayoutId id="2147489017" r:id="rId3"/>
    <p:sldLayoutId id="2147489018" r:id="rId4"/>
    <p:sldLayoutId id="2147489019" r:id="rId5"/>
    <p:sldLayoutId id="2147489020" r:id="rId6"/>
    <p:sldLayoutId id="2147489021" r:id="rId7"/>
    <p:sldLayoutId id="2147489022" r:id="rId8"/>
    <p:sldLayoutId id="2147489023" r:id="rId9"/>
    <p:sldLayoutId id="2147489024" r:id="rId10"/>
    <p:sldLayoutId id="214748902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emf"/><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hyperlink" Target="https://natureserve01.sharepoint.com/:v:/g/teamsites/BWB/Eb23GlpExqdNvMtsBQbECXMBXKhAv6JC0Ujx1GJ3H1sHmg?e=BceXrh"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2.xml"/></Relationships>
</file>

<file path=ppt/slides/_rels/slide7.xml.rels><?xml version="1.0" encoding="UTF-8" standalone="yes"?>
<Relationships xmlns="http://schemas.openxmlformats.org/package/2006/relationships"><Relationship Id="rId2" Type="http://schemas.openxmlformats.org/officeDocument/2006/relationships/hyperlink" Target="https://www.youtube.com/watch?v=C131PiiHQcs"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7777B-828C-4B5D-8EBA-A4228B4C3F2B}"/>
              </a:ext>
            </a:extLst>
          </p:cNvPr>
          <p:cNvSpPr>
            <a:spLocks noGrp="1"/>
          </p:cNvSpPr>
          <p:nvPr>
            <p:ph type="title"/>
          </p:nvPr>
        </p:nvSpPr>
        <p:spPr>
          <a:xfrm>
            <a:off x="457200" y="327025"/>
            <a:ext cx="8229600" cy="434975"/>
          </a:xfrm>
        </p:spPr>
        <p:txBody>
          <a:bodyPr>
            <a:normAutofit fontScale="90000"/>
          </a:bodyPr>
          <a:lstStyle/>
          <a:p>
            <a:pPr eaLnBrk="1" fontAlgn="auto" hangingPunct="1">
              <a:spcAft>
                <a:spcPts val="0"/>
              </a:spcAft>
              <a:defRPr/>
            </a:pPr>
            <a:br>
              <a:rPr/>
            </a:br>
            <a:r>
              <a:t>Goal of EO Ranks Session</a:t>
            </a:r>
            <a:br>
              <a:rPr/>
            </a:br>
            <a:endParaRPr/>
          </a:p>
        </p:txBody>
      </p:sp>
      <p:sp>
        <p:nvSpPr>
          <p:cNvPr id="22531" name="Content Placeholder 2">
            <a:extLst>
              <a:ext uri="{FF2B5EF4-FFF2-40B4-BE49-F238E27FC236}">
                <a16:creationId xmlns:a16="http://schemas.microsoft.com/office/drawing/2014/main" id="{4B738B8B-0DBA-4087-8843-39BE6478F41B}"/>
              </a:ext>
            </a:extLst>
          </p:cNvPr>
          <p:cNvSpPr>
            <a:spLocks noGrp="1"/>
          </p:cNvSpPr>
          <p:nvPr>
            <p:ph idx="1"/>
          </p:nvPr>
        </p:nvSpPr>
        <p:spPr>
          <a:xfrm>
            <a:off x="595313" y="1905000"/>
            <a:ext cx="4494212" cy="3533775"/>
          </a:xfrm>
        </p:spPr>
        <p:txBody>
          <a:bodyPr/>
          <a:lstStyle/>
          <a:p>
            <a:pPr marL="4572" indent="0" eaLnBrk="1" hangingPunct="1">
              <a:buFont typeface="Arial" charset="0"/>
              <a:buNone/>
              <a:defRPr/>
            </a:pPr>
            <a:r>
              <a:rPr lang="en-US"/>
              <a:t>To be able to describe the </a:t>
            </a:r>
            <a:r>
              <a:rPr lang="en-US">
                <a:solidFill>
                  <a:schemeClr val="accent6">
                    <a:lumMod val="75000"/>
                  </a:schemeClr>
                </a:solidFill>
              </a:rPr>
              <a:t>methods </a:t>
            </a:r>
            <a:r>
              <a:rPr lang="en-US">
                <a:solidFill>
                  <a:schemeClr val="tx2">
                    <a:lumMod val="75000"/>
                  </a:schemeClr>
                </a:solidFill>
              </a:rPr>
              <a:t>and</a:t>
            </a:r>
            <a:r>
              <a:rPr lang="en-US">
                <a:solidFill>
                  <a:schemeClr val="accent6">
                    <a:lumMod val="75000"/>
                  </a:schemeClr>
                </a:solidFill>
              </a:rPr>
              <a:t> benefits </a:t>
            </a:r>
            <a:r>
              <a:rPr lang="en-US"/>
              <a:t>of assessing population viability of species and ecological integrity of ecosystems</a:t>
            </a:r>
          </a:p>
        </p:txBody>
      </p:sp>
      <p:grpSp>
        <p:nvGrpSpPr>
          <p:cNvPr id="118788" name="Group 3">
            <a:extLst>
              <a:ext uri="{FF2B5EF4-FFF2-40B4-BE49-F238E27FC236}">
                <a16:creationId xmlns:a16="http://schemas.microsoft.com/office/drawing/2014/main" id="{ECC47A3B-0D09-489D-AFEB-E1FFD4D7426F}"/>
              </a:ext>
            </a:extLst>
          </p:cNvPr>
          <p:cNvGrpSpPr>
            <a:grpSpLocks/>
          </p:cNvGrpSpPr>
          <p:nvPr/>
        </p:nvGrpSpPr>
        <p:grpSpPr bwMode="auto">
          <a:xfrm>
            <a:off x="5638800" y="1905000"/>
            <a:ext cx="3043238" cy="4206875"/>
            <a:chOff x="4626191" y="1747670"/>
            <a:chExt cx="3308134" cy="4689564"/>
          </a:xfrm>
        </p:grpSpPr>
        <p:sp>
          <p:nvSpPr>
            <p:cNvPr id="5" name="Rectangle 4">
              <a:extLst>
                <a:ext uri="{FF2B5EF4-FFF2-40B4-BE49-F238E27FC236}">
                  <a16:creationId xmlns:a16="http://schemas.microsoft.com/office/drawing/2014/main" id="{BA294FA2-0377-4904-8712-B72BC04A7EB9}"/>
                </a:ext>
              </a:extLst>
            </p:cNvPr>
            <p:cNvSpPr/>
            <p:nvPr/>
          </p:nvSpPr>
          <p:spPr>
            <a:xfrm>
              <a:off x="4626191" y="3734984"/>
              <a:ext cx="3308134" cy="2594302"/>
            </a:xfrm>
            <a:prstGeom prst="rect">
              <a:avLst/>
            </a:prstGeom>
            <a:solidFill>
              <a:schemeClr val="bg1">
                <a:lumMod val="95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13">
                <a:solidFill>
                  <a:prstClr val="white"/>
                </a:solidFill>
              </a:endParaRPr>
            </a:p>
          </p:txBody>
        </p:sp>
        <p:sp>
          <p:nvSpPr>
            <p:cNvPr id="118790" name="TextBox 5">
              <a:extLst>
                <a:ext uri="{FF2B5EF4-FFF2-40B4-BE49-F238E27FC236}">
                  <a16:creationId xmlns:a16="http://schemas.microsoft.com/office/drawing/2014/main" id="{E58E32AF-09E1-4D28-9086-B331DFDFFAB1}"/>
                </a:ext>
              </a:extLst>
            </p:cNvPr>
            <p:cNvSpPr txBox="1">
              <a:spLocks noChangeArrowheads="1"/>
            </p:cNvSpPr>
            <p:nvPr/>
          </p:nvSpPr>
          <p:spPr bwMode="auto">
            <a:xfrm>
              <a:off x="5335396" y="5968325"/>
              <a:ext cx="2245818" cy="468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algn="ctr">
                <a:spcAft>
                  <a:spcPct val="0"/>
                </a:spcAft>
                <a:buFontTx/>
                <a:buNone/>
              </a:pPr>
              <a:r>
                <a:rPr lang="en-US" altLang="en-US" b="1">
                  <a:solidFill>
                    <a:schemeClr val="tx1"/>
                  </a:solidFill>
                  <a:latin typeface="Calibri" panose="020F0502020204030204" pitchFamily="34" charset="0"/>
                </a:rPr>
                <a:t>How is it doing?</a:t>
              </a:r>
            </a:p>
          </p:txBody>
        </p:sp>
        <p:pic>
          <p:nvPicPr>
            <p:cNvPr id="118791" name="Picture 6">
              <a:extLst>
                <a:ext uri="{FF2B5EF4-FFF2-40B4-BE49-F238E27FC236}">
                  <a16:creationId xmlns:a16="http://schemas.microsoft.com/office/drawing/2014/main" id="{C55B0414-1D5E-40C5-BE3B-68423BFB6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 b="253"/>
            <a:stretch>
              <a:fillRect/>
            </a:stretch>
          </p:blipFill>
          <p:spPr bwMode="auto">
            <a:xfrm>
              <a:off x="4774046" y="1794249"/>
              <a:ext cx="3014898" cy="414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7" descr="A picture containing bat, mammal, person, animal&#10;&#10;Description automatically generated">
              <a:extLst>
                <a:ext uri="{FF2B5EF4-FFF2-40B4-BE49-F238E27FC236}">
                  <a16:creationId xmlns:a16="http://schemas.microsoft.com/office/drawing/2014/main" id="{589E2848-30F6-4F22-8106-792AB392A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754" r="26772"/>
            <a:stretch>
              <a:fillRect/>
            </a:stretch>
          </p:blipFill>
          <p:spPr bwMode="auto">
            <a:xfrm>
              <a:off x="4742937" y="1760402"/>
              <a:ext cx="3156940" cy="4165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8" descr=" ">
              <a:extLst>
                <a:ext uri="{FF2B5EF4-FFF2-40B4-BE49-F238E27FC236}">
                  <a16:creationId xmlns:a16="http://schemas.microsoft.com/office/drawing/2014/main" id="{8A1779C7-962B-402F-8A84-D306CCF7E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8974" r="12839"/>
            <a:stretch>
              <a:fillRect/>
            </a:stretch>
          </p:blipFill>
          <p:spPr bwMode="auto">
            <a:xfrm>
              <a:off x="4627743" y="1747670"/>
              <a:ext cx="3306582" cy="4229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extBox 2">
            <a:extLst>
              <a:ext uri="{FF2B5EF4-FFF2-40B4-BE49-F238E27FC236}">
                <a16:creationId xmlns:a16="http://schemas.microsoft.com/office/drawing/2014/main" id="{410C55B3-F768-7576-CBED-136E1B866D0A}"/>
              </a:ext>
            </a:extLst>
          </p:cNvPr>
          <p:cNvSpPr txBox="1"/>
          <p:nvPr/>
        </p:nvSpPr>
        <p:spPr>
          <a:xfrm>
            <a:off x="0" y="6111875"/>
            <a:ext cx="914400" cy="338554"/>
          </a:xfrm>
          <a:prstGeom prst="rect">
            <a:avLst/>
          </a:prstGeom>
          <a:noFill/>
        </p:spPr>
        <p:txBody>
          <a:bodyPr wrap="square" rtlCol="0">
            <a:spAutoFit/>
          </a:bodyPr>
          <a:lstStyle/>
          <a:p>
            <a:r>
              <a:rPr lang="en-US"/>
              <a:t>2023</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0920C-83EC-4318-8455-283F6540DF98}"/>
              </a:ext>
            </a:extLst>
          </p:cNvPr>
          <p:cNvSpPr>
            <a:spLocks noGrp="1"/>
          </p:cNvSpPr>
          <p:nvPr>
            <p:ph type="title"/>
          </p:nvPr>
        </p:nvSpPr>
        <p:spPr/>
        <p:txBody>
          <a:bodyPr/>
          <a:lstStyle/>
          <a:p>
            <a:pPr algn="ctr"/>
            <a:r>
              <a:rPr lang="en-US" sz="2700">
                <a:solidFill>
                  <a:schemeClr val="tx1"/>
                </a:solidFill>
              </a:rPr>
              <a:t>Observations &amp; Element Occurrences</a:t>
            </a:r>
            <a:endParaRPr lang="en-US" sz="2700" i="1"/>
          </a:p>
        </p:txBody>
      </p:sp>
      <p:grpSp>
        <p:nvGrpSpPr>
          <p:cNvPr id="28" name="Group 27">
            <a:extLst>
              <a:ext uri="{FF2B5EF4-FFF2-40B4-BE49-F238E27FC236}">
                <a16:creationId xmlns:a16="http://schemas.microsoft.com/office/drawing/2014/main" id="{18D88904-6470-47A4-BA50-E2868A4A3354}"/>
              </a:ext>
            </a:extLst>
          </p:cNvPr>
          <p:cNvGrpSpPr/>
          <p:nvPr/>
        </p:nvGrpSpPr>
        <p:grpSpPr>
          <a:xfrm>
            <a:off x="2158307" y="2028969"/>
            <a:ext cx="2368887" cy="987152"/>
            <a:chOff x="3172067" y="1797093"/>
            <a:chExt cx="3158516" cy="1316202"/>
          </a:xfrm>
          <a:solidFill>
            <a:srgbClr val="EACB04"/>
          </a:solidFill>
        </p:grpSpPr>
        <p:sp>
          <p:nvSpPr>
            <p:cNvPr id="8" name="Oval 7">
              <a:extLst>
                <a:ext uri="{FF2B5EF4-FFF2-40B4-BE49-F238E27FC236}">
                  <a16:creationId xmlns:a16="http://schemas.microsoft.com/office/drawing/2014/main" id="{713079BD-3CAA-421F-94AC-C2DCC0DC1CBF}"/>
                </a:ext>
              </a:extLst>
            </p:cNvPr>
            <p:cNvSpPr/>
            <p:nvPr/>
          </p:nvSpPr>
          <p:spPr>
            <a:xfrm>
              <a:off x="4143192" y="2580872"/>
              <a:ext cx="1358020" cy="532423"/>
            </a:xfrm>
            <a:prstGeom prst="ellipse">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2">
                      <a:lumMod val="10000"/>
                    </a:schemeClr>
                  </a:solidFill>
                </a:rPr>
                <a:t>Observation</a:t>
              </a:r>
            </a:p>
            <a:p>
              <a:pPr algn="ctr"/>
              <a:r>
                <a:rPr lang="en-US" sz="900" b="1">
                  <a:solidFill>
                    <a:schemeClr val="bg2">
                      <a:lumMod val="10000"/>
                    </a:schemeClr>
                  </a:solidFill>
                </a:rPr>
                <a:t>Nest 2</a:t>
              </a:r>
            </a:p>
          </p:txBody>
        </p:sp>
        <p:sp>
          <p:nvSpPr>
            <p:cNvPr id="9" name="Oval 8">
              <a:extLst>
                <a:ext uri="{FF2B5EF4-FFF2-40B4-BE49-F238E27FC236}">
                  <a16:creationId xmlns:a16="http://schemas.microsoft.com/office/drawing/2014/main" id="{ACF0A42E-F4BC-4645-B819-48665072493D}"/>
                </a:ext>
              </a:extLst>
            </p:cNvPr>
            <p:cNvSpPr/>
            <p:nvPr/>
          </p:nvSpPr>
          <p:spPr>
            <a:xfrm>
              <a:off x="3172067" y="1949914"/>
              <a:ext cx="1358020" cy="532423"/>
            </a:xfrm>
            <a:prstGeom prst="ellipse">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2">
                      <a:lumMod val="10000"/>
                    </a:schemeClr>
                  </a:solidFill>
                </a:rPr>
                <a:t>Observation</a:t>
              </a:r>
            </a:p>
            <a:p>
              <a:pPr algn="ctr"/>
              <a:r>
                <a:rPr lang="en-US" sz="900" b="1">
                  <a:solidFill>
                    <a:schemeClr val="bg2">
                      <a:lumMod val="10000"/>
                    </a:schemeClr>
                  </a:solidFill>
                </a:rPr>
                <a:t>Nest 1</a:t>
              </a:r>
            </a:p>
          </p:txBody>
        </p:sp>
        <p:sp>
          <p:nvSpPr>
            <p:cNvPr id="11" name="Oval 10">
              <a:extLst>
                <a:ext uri="{FF2B5EF4-FFF2-40B4-BE49-F238E27FC236}">
                  <a16:creationId xmlns:a16="http://schemas.microsoft.com/office/drawing/2014/main" id="{05085F9C-7288-497C-9007-D92CDD850DAB}"/>
                </a:ext>
              </a:extLst>
            </p:cNvPr>
            <p:cNvSpPr/>
            <p:nvPr/>
          </p:nvSpPr>
          <p:spPr>
            <a:xfrm>
              <a:off x="4972563" y="1797093"/>
              <a:ext cx="1358020" cy="532423"/>
            </a:xfrm>
            <a:prstGeom prst="ellipse">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2">
                      <a:lumMod val="10000"/>
                    </a:schemeClr>
                  </a:solidFill>
                </a:rPr>
                <a:t>Observation</a:t>
              </a:r>
            </a:p>
            <a:p>
              <a:pPr algn="ctr"/>
              <a:r>
                <a:rPr lang="en-US" sz="900" b="1">
                  <a:solidFill>
                    <a:schemeClr val="bg2">
                      <a:lumMod val="10000"/>
                    </a:schemeClr>
                  </a:solidFill>
                </a:rPr>
                <a:t>Nest 3</a:t>
              </a:r>
            </a:p>
          </p:txBody>
        </p:sp>
      </p:grpSp>
      <p:sp>
        <p:nvSpPr>
          <p:cNvPr id="15" name="Oval 14">
            <a:extLst>
              <a:ext uri="{FF2B5EF4-FFF2-40B4-BE49-F238E27FC236}">
                <a16:creationId xmlns:a16="http://schemas.microsoft.com/office/drawing/2014/main" id="{38049E95-5214-4B33-A768-064573AF063D}"/>
              </a:ext>
            </a:extLst>
          </p:cNvPr>
          <p:cNvSpPr/>
          <p:nvPr/>
        </p:nvSpPr>
        <p:spPr>
          <a:xfrm>
            <a:off x="6007409" y="2587742"/>
            <a:ext cx="1018515" cy="409358"/>
          </a:xfrm>
          <a:prstGeom prst="ellipse">
            <a:avLst/>
          </a:prstGeom>
          <a:solidFill>
            <a:srgbClr val="EACB0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2">
                    <a:lumMod val="10000"/>
                  </a:schemeClr>
                </a:solidFill>
              </a:rPr>
              <a:t>Observation</a:t>
            </a:r>
          </a:p>
          <a:p>
            <a:pPr algn="ctr"/>
            <a:r>
              <a:rPr lang="en-US" sz="900" b="1">
                <a:solidFill>
                  <a:schemeClr val="bg2">
                    <a:lumMod val="10000"/>
                  </a:schemeClr>
                </a:solidFill>
              </a:rPr>
              <a:t>Nest 4</a:t>
            </a:r>
          </a:p>
        </p:txBody>
      </p:sp>
      <p:sp>
        <p:nvSpPr>
          <p:cNvPr id="17" name="Oval 16">
            <a:extLst>
              <a:ext uri="{FF2B5EF4-FFF2-40B4-BE49-F238E27FC236}">
                <a16:creationId xmlns:a16="http://schemas.microsoft.com/office/drawing/2014/main" id="{93B7544A-85CB-4297-9BB3-9007A3B0BA25}"/>
              </a:ext>
            </a:extLst>
          </p:cNvPr>
          <p:cNvSpPr/>
          <p:nvPr/>
        </p:nvSpPr>
        <p:spPr>
          <a:xfrm>
            <a:off x="4638290" y="1999494"/>
            <a:ext cx="1120750" cy="399317"/>
          </a:xfrm>
          <a:prstGeom prst="ellipse">
            <a:avLst/>
          </a:prstGeom>
          <a:solidFill>
            <a:schemeClr val="accent4">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2">
                    <a:lumMod val="50000"/>
                  </a:schemeClr>
                </a:solidFill>
              </a:rPr>
              <a:t>Observation</a:t>
            </a:r>
          </a:p>
          <a:p>
            <a:pPr algn="ctr"/>
            <a:r>
              <a:rPr lang="en-US" sz="900" b="1">
                <a:solidFill>
                  <a:schemeClr val="bg2">
                    <a:lumMod val="50000"/>
                  </a:schemeClr>
                </a:solidFill>
              </a:rPr>
              <a:t>Bird in flight</a:t>
            </a:r>
          </a:p>
        </p:txBody>
      </p:sp>
      <p:sp>
        <p:nvSpPr>
          <p:cNvPr id="86" name="Freeform: Shape 85">
            <a:extLst>
              <a:ext uri="{FF2B5EF4-FFF2-40B4-BE49-F238E27FC236}">
                <a16:creationId xmlns:a16="http://schemas.microsoft.com/office/drawing/2014/main" id="{EB896885-A97D-437B-97ED-C2506770B5B9}"/>
              </a:ext>
            </a:extLst>
          </p:cNvPr>
          <p:cNvSpPr/>
          <p:nvPr/>
        </p:nvSpPr>
        <p:spPr>
          <a:xfrm>
            <a:off x="2128838" y="4186237"/>
            <a:ext cx="2457450" cy="1243013"/>
          </a:xfrm>
          <a:custGeom>
            <a:avLst/>
            <a:gdLst>
              <a:gd name="connsiteX0" fmla="*/ 552450 w 3276600"/>
              <a:gd name="connsiteY0" fmla="*/ 104775 h 1657350"/>
              <a:gd name="connsiteX1" fmla="*/ 552450 w 3276600"/>
              <a:gd name="connsiteY1" fmla="*/ 104775 h 1657350"/>
              <a:gd name="connsiteX2" fmla="*/ 1828800 w 3276600"/>
              <a:gd name="connsiteY2" fmla="*/ 76200 h 1657350"/>
              <a:gd name="connsiteX3" fmla="*/ 2047875 w 3276600"/>
              <a:gd name="connsiteY3" fmla="*/ 57150 h 1657350"/>
              <a:gd name="connsiteX4" fmla="*/ 2238375 w 3276600"/>
              <a:gd name="connsiteY4" fmla="*/ 38100 h 1657350"/>
              <a:gd name="connsiteX5" fmla="*/ 2305050 w 3276600"/>
              <a:gd name="connsiteY5" fmla="*/ 28575 h 1657350"/>
              <a:gd name="connsiteX6" fmla="*/ 2638425 w 3276600"/>
              <a:gd name="connsiteY6" fmla="*/ 9525 h 1657350"/>
              <a:gd name="connsiteX7" fmla="*/ 2781300 w 3276600"/>
              <a:gd name="connsiteY7" fmla="*/ 0 h 1657350"/>
              <a:gd name="connsiteX8" fmla="*/ 3067050 w 3276600"/>
              <a:gd name="connsiteY8" fmla="*/ 9525 h 1657350"/>
              <a:gd name="connsiteX9" fmla="*/ 3124200 w 3276600"/>
              <a:gd name="connsiteY9" fmla="*/ 28575 h 1657350"/>
              <a:gd name="connsiteX10" fmla="*/ 3152775 w 3276600"/>
              <a:gd name="connsiteY10" fmla="*/ 47625 h 1657350"/>
              <a:gd name="connsiteX11" fmla="*/ 3171825 w 3276600"/>
              <a:gd name="connsiteY11" fmla="*/ 76200 h 1657350"/>
              <a:gd name="connsiteX12" fmla="*/ 3200400 w 3276600"/>
              <a:gd name="connsiteY12" fmla="*/ 85725 h 1657350"/>
              <a:gd name="connsiteX13" fmla="*/ 3209925 w 3276600"/>
              <a:gd name="connsiteY13" fmla="*/ 114300 h 1657350"/>
              <a:gd name="connsiteX14" fmla="*/ 3228975 w 3276600"/>
              <a:gd name="connsiteY14" fmla="*/ 142875 h 1657350"/>
              <a:gd name="connsiteX15" fmla="*/ 3248025 w 3276600"/>
              <a:gd name="connsiteY15" fmla="*/ 200025 h 1657350"/>
              <a:gd name="connsiteX16" fmla="*/ 3276600 w 3276600"/>
              <a:gd name="connsiteY16" fmla="*/ 276225 h 1657350"/>
              <a:gd name="connsiteX17" fmla="*/ 3267075 w 3276600"/>
              <a:gd name="connsiteY17" fmla="*/ 533400 h 1657350"/>
              <a:gd name="connsiteX18" fmla="*/ 3257550 w 3276600"/>
              <a:gd name="connsiteY18" fmla="*/ 571500 h 1657350"/>
              <a:gd name="connsiteX19" fmla="*/ 3200400 w 3276600"/>
              <a:gd name="connsiteY19" fmla="*/ 685800 h 1657350"/>
              <a:gd name="connsiteX20" fmla="*/ 3181350 w 3276600"/>
              <a:gd name="connsiteY20" fmla="*/ 714375 h 1657350"/>
              <a:gd name="connsiteX21" fmla="*/ 3133725 w 3276600"/>
              <a:gd name="connsiteY21" fmla="*/ 771525 h 1657350"/>
              <a:gd name="connsiteX22" fmla="*/ 3124200 w 3276600"/>
              <a:gd name="connsiteY22" fmla="*/ 809625 h 1657350"/>
              <a:gd name="connsiteX23" fmla="*/ 3095625 w 3276600"/>
              <a:gd name="connsiteY23" fmla="*/ 828675 h 1657350"/>
              <a:gd name="connsiteX24" fmla="*/ 3076575 w 3276600"/>
              <a:gd name="connsiteY24" fmla="*/ 857250 h 1657350"/>
              <a:gd name="connsiteX25" fmla="*/ 3067050 w 3276600"/>
              <a:gd name="connsiteY25" fmla="*/ 885825 h 1657350"/>
              <a:gd name="connsiteX26" fmla="*/ 3048000 w 3276600"/>
              <a:gd name="connsiteY26" fmla="*/ 914400 h 1657350"/>
              <a:gd name="connsiteX27" fmla="*/ 3028950 w 3276600"/>
              <a:gd name="connsiteY27" fmla="*/ 952500 h 1657350"/>
              <a:gd name="connsiteX28" fmla="*/ 3000375 w 3276600"/>
              <a:gd name="connsiteY28" fmla="*/ 971550 h 1657350"/>
              <a:gd name="connsiteX29" fmla="*/ 2990850 w 3276600"/>
              <a:gd name="connsiteY29" fmla="*/ 1000125 h 1657350"/>
              <a:gd name="connsiteX30" fmla="*/ 2924175 w 3276600"/>
              <a:gd name="connsiteY30" fmla="*/ 1095375 h 1657350"/>
              <a:gd name="connsiteX31" fmla="*/ 2886075 w 3276600"/>
              <a:gd name="connsiteY31" fmla="*/ 1143000 h 1657350"/>
              <a:gd name="connsiteX32" fmla="*/ 2847975 w 3276600"/>
              <a:gd name="connsiteY32" fmla="*/ 1200150 h 1657350"/>
              <a:gd name="connsiteX33" fmla="*/ 2838450 w 3276600"/>
              <a:gd name="connsiteY33" fmla="*/ 1228725 h 1657350"/>
              <a:gd name="connsiteX34" fmla="*/ 2771775 w 3276600"/>
              <a:gd name="connsiteY34" fmla="*/ 1295400 h 1657350"/>
              <a:gd name="connsiteX35" fmla="*/ 2752725 w 3276600"/>
              <a:gd name="connsiteY35" fmla="*/ 1323975 h 1657350"/>
              <a:gd name="connsiteX36" fmla="*/ 2724150 w 3276600"/>
              <a:gd name="connsiteY36" fmla="*/ 1343025 h 1657350"/>
              <a:gd name="connsiteX37" fmla="*/ 2676525 w 3276600"/>
              <a:gd name="connsiteY37" fmla="*/ 1400175 h 1657350"/>
              <a:gd name="connsiteX38" fmla="*/ 2647950 w 3276600"/>
              <a:gd name="connsiteY38" fmla="*/ 1419225 h 1657350"/>
              <a:gd name="connsiteX39" fmla="*/ 2619375 w 3276600"/>
              <a:gd name="connsiteY39" fmla="*/ 1447800 h 1657350"/>
              <a:gd name="connsiteX40" fmla="*/ 2581275 w 3276600"/>
              <a:gd name="connsiteY40" fmla="*/ 1466850 h 1657350"/>
              <a:gd name="connsiteX41" fmla="*/ 2524125 w 3276600"/>
              <a:gd name="connsiteY41" fmla="*/ 1504950 h 1657350"/>
              <a:gd name="connsiteX42" fmla="*/ 2495550 w 3276600"/>
              <a:gd name="connsiteY42" fmla="*/ 1524000 h 1657350"/>
              <a:gd name="connsiteX43" fmla="*/ 2457450 w 3276600"/>
              <a:gd name="connsiteY43" fmla="*/ 1552575 h 1657350"/>
              <a:gd name="connsiteX44" fmla="*/ 2428875 w 3276600"/>
              <a:gd name="connsiteY44" fmla="*/ 1562100 h 1657350"/>
              <a:gd name="connsiteX45" fmla="*/ 2400300 w 3276600"/>
              <a:gd name="connsiteY45" fmla="*/ 1581150 h 1657350"/>
              <a:gd name="connsiteX46" fmla="*/ 2362200 w 3276600"/>
              <a:gd name="connsiteY46" fmla="*/ 1590675 h 1657350"/>
              <a:gd name="connsiteX47" fmla="*/ 2333625 w 3276600"/>
              <a:gd name="connsiteY47" fmla="*/ 1600200 h 1657350"/>
              <a:gd name="connsiteX48" fmla="*/ 2247900 w 3276600"/>
              <a:gd name="connsiteY48" fmla="*/ 1628775 h 1657350"/>
              <a:gd name="connsiteX49" fmla="*/ 2219325 w 3276600"/>
              <a:gd name="connsiteY49" fmla="*/ 1638300 h 1657350"/>
              <a:gd name="connsiteX50" fmla="*/ 1790700 w 3276600"/>
              <a:gd name="connsiteY50" fmla="*/ 1657350 h 1657350"/>
              <a:gd name="connsiteX51" fmla="*/ 1228725 w 3276600"/>
              <a:gd name="connsiteY51" fmla="*/ 1647825 h 1657350"/>
              <a:gd name="connsiteX52" fmla="*/ 1133475 w 3276600"/>
              <a:gd name="connsiteY52" fmla="*/ 1628775 h 1657350"/>
              <a:gd name="connsiteX53" fmla="*/ 1104900 w 3276600"/>
              <a:gd name="connsiteY53" fmla="*/ 1609725 h 1657350"/>
              <a:gd name="connsiteX54" fmla="*/ 1047750 w 3276600"/>
              <a:gd name="connsiteY54" fmla="*/ 1590675 h 1657350"/>
              <a:gd name="connsiteX55" fmla="*/ 981075 w 3276600"/>
              <a:gd name="connsiteY55" fmla="*/ 1543050 h 1657350"/>
              <a:gd name="connsiteX56" fmla="*/ 952500 w 3276600"/>
              <a:gd name="connsiteY56" fmla="*/ 1514475 h 1657350"/>
              <a:gd name="connsiteX57" fmla="*/ 923925 w 3276600"/>
              <a:gd name="connsiteY57" fmla="*/ 1495425 h 1657350"/>
              <a:gd name="connsiteX58" fmla="*/ 876300 w 3276600"/>
              <a:gd name="connsiteY58" fmla="*/ 1457325 h 1657350"/>
              <a:gd name="connsiteX59" fmla="*/ 838200 w 3276600"/>
              <a:gd name="connsiteY59" fmla="*/ 1419225 h 1657350"/>
              <a:gd name="connsiteX60" fmla="*/ 809625 w 3276600"/>
              <a:gd name="connsiteY60" fmla="*/ 1409700 h 1657350"/>
              <a:gd name="connsiteX61" fmla="*/ 752475 w 3276600"/>
              <a:gd name="connsiteY61" fmla="*/ 1352550 h 1657350"/>
              <a:gd name="connsiteX62" fmla="*/ 685800 w 3276600"/>
              <a:gd name="connsiteY62" fmla="*/ 1304925 h 1657350"/>
              <a:gd name="connsiteX63" fmla="*/ 600075 w 3276600"/>
              <a:gd name="connsiteY63" fmla="*/ 1228725 h 1657350"/>
              <a:gd name="connsiteX64" fmla="*/ 523875 w 3276600"/>
              <a:gd name="connsiteY64" fmla="*/ 1162050 h 1657350"/>
              <a:gd name="connsiteX65" fmla="*/ 400050 w 3276600"/>
              <a:gd name="connsiteY65" fmla="*/ 1057275 h 1657350"/>
              <a:gd name="connsiteX66" fmla="*/ 371475 w 3276600"/>
              <a:gd name="connsiteY66" fmla="*/ 1047750 h 1657350"/>
              <a:gd name="connsiteX67" fmla="*/ 352425 w 3276600"/>
              <a:gd name="connsiteY67" fmla="*/ 1019175 h 1657350"/>
              <a:gd name="connsiteX68" fmla="*/ 257175 w 3276600"/>
              <a:gd name="connsiteY68" fmla="*/ 962025 h 1657350"/>
              <a:gd name="connsiteX69" fmla="*/ 228600 w 3276600"/>
              <a:gd name="connsiteY69" fmla="*/ 933450 h 1657350"/>
              <a:gd name="connsiteX70" fmla="*/ 171450 w 3276600"/>
              <a:gd name="connsiteY70" fmla="*/ 895350 h 1657350"/>
              <a:gd name="connsiteX71" fmla="*/ 133350 w 3276600"/>
              <a:gd name="connsiteY71" fmla="*/ 838200 h 1657350"/>
              <a:gd name="connsiteX72" fmla="*/ 114300 w 3276600"/>
              <a:gd name="connsiteY72" fmla="*/ 809625 h 1657350"/>
              <a:gd name="connsiteX73" fmla="*/ 47625 w 3276600"/>
              <a:gd name="connsiteY73" fmla="*/ 723900 h 1657350"/>
              <a:gd name="connsiteX74" fmla="*/ 9525 w 3276600"/>
              <a:gd name="connsiteY74" fmla="*/ 638175 h 1657350"/>
              <a:gd name="connsiteX75" fmla="*/ 0 w 3276600"/>
              <a:gd name="connsiteY75" fmla="*/ 609600 h 1657350"/>
              <a:gd name="connsiteX76" fmla="*/ 19050 w 3276600"/>
              <a:gd name="connsiteY76" fmla="*/ 476250 h 1657350"/>
              <a:gd name="connsiteX77" fmla="*/ 28575 w 3276600"/>
              <a:gd name="connsiteY77" fmla="*/ 447675 h 1657350"/>
              <a:gd name="connsiteX78" fmla="*/ 85725 w 3276600"/>
              <a:gd name="connsiteY78" fmla="*/ 361950 h 1657350"/>
              <a:gd name="connsiteX79" fmla="*/ 104775 w 3276600"/>
              <a:gd name="connsiteY79" fmla="*/ 333375 h 1657350"/>
              <a:gd name="connsiteX80" fmla="*/ 161925 w 3276600"/>
              <a:gd name="connsiteY80" fmla="*/ 276225 h 1657350"/>
              <a:gd name="connsiteX81" fmla="*/ 209550 w 3276600"/>
              <a:gd name="connsiteY81" fmla="*/ 228600 h 1657350"/>
              <a:gd name="connsiteX82" fmla="*/ 257175 w 3276600"/>
              <a:gd name="connsiteY82" fmla="*/ 190500 h 1657350"/>
              <a:gd name="connsiteX83" fmla="*/ 285750 w 3276600"/>
              <a:gd name="connsiteY83" fmla="*/ 161925 h 1657350"/>
              <a:gd name="connsiteX84" fmla="*/ 342900 w 3276600"/>
              <a:gd name="connsiteY84" fmla="*/ 142875 h 1657350"/>
              <a:gd name="connsiteX85" fmla="*/ 428625 w 3276600"/>
              <a:gd name="connsiteY85" fmla="*/ 104775 h 1657350"/>
              <a:gd name="connsiteX86" fmla="*/ 466725 w 3276600"/>
              <a:gd name="connsiteY86" fmla="*/ 95250 h 1657350"/>
              <a:gd name="connsiteX87" fmla="*/ 552450 w 3276600"/>
              <a:gd name="connsiteY87" fmla="*/ 104775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276600" h="1657350">
                <a:moveTo>
                  <a:pt x="552450" y="104775"/>
                </a:moveTo>
                <a:lnTo>
                  <a:pt x="552450" y="104775"/>
                </a:lnTo>
                <a:lnTo>
                  <a:pt x="1828800" y="76200"/>
                </a:lnTo>
                <a:cubicBezTo>
                  <a:pt x="1988102" y="71952"/>
                  <a:pt x="1937651" y="70928"/>
                  <a:pt x="2047875" y="57150"/>
                </a:cubicBezTo>
                <a:cubicBezTo>
                  <a:pt x="2206962" y="37264"/>
                  <a:pt x="2057997" y="58142"/>
                  <a:pt x="2238375" y="38100"/>
                </a:cubicBezTo>
                <a:cubicBezTo>
                  <a:pt x="2260688" y="35621"/>
                  <a:pt x="2282711" y="30809"/>
                  <a:pt x="2305050" y="28575"/>
                </a:cubicBezTo>
                <a:cubicBezTo>
                  <a:pt x="2429185" y="16161"/>
                  <a:pt x="2504752" y="16751"/>
                  <a:pt x="2638425" y="9525"/>
                </a:cubicBezTo>
                <a:cubicBezTo>
                  <a:pt x="2686086" y="6949"/>
                  <a:pt x="2733675" y="3175"/>
                  <a:pt x="2781300" y="0"/>
                </a:cubicBezTo>
                <a:cubicBezTo>
                  <a:pt x="2876550" y="3175"/>
                  <a:pt x="2972076" y="1611"/>
                  <a:pt x="3067050" y="9525"/>
                </a:cubicBezTo>
                <a:cubicBezTo>
                  <a:pt x="3087061" y="11193"/>
                  <a:pt x="3107492" y="17436"/>
                  <a:pt x="3124200" y="28575"/>
                </a:cubicBezTo>
                <a:lnTo>
                  <a:pt x="3152775" y="47625"/>
                </a:lnTo>
                <a:cubicBezTo>
                  <a:pt x="3159125" y="57150"/>
                  <a:pt x="3162886" y="69049"/>
                  <a:pt x="3171825" y="76200"/>
                </a:cubicBezTo>
                <a:cubicBezTo>
                  <a:pt x="3179665" y="82472"/>
                  <a:pt x="3193300" y="78625"/>
                  <a:pt x="3200400" y="85725"/>
                </a:cubicBezTo>
                <a:cubicBezTo>
                  <a:pt x="3207500" y="92825"/>
                  <a:pt x="3205435" y="105320"/>
                  <a:pt x="3209925" y="114300"/>
                </a:cubicBezTo>
                <a:cubicBezTo>
                  <a:pt x="3215045" y="124539"/>
                  <a:pt x="3224326" y="132414"/>
                  <a:pt x="3228975" y="142875"/>
                </a:cubicBezTo>
                <a:cubicBezTo>
                  <a:pt x="3237130" y="161225"/>
                  <a:pt x="3239045" y="182064"/>
                  <a:pt x="3248025" y="200025"/>
                </a:cubicBezTo>
                <a:cubicBezTo>
                  <a:pt x="3272929" y="249834"/>
                  <a:pt x="3263631" y="224350"/>
                  <a:pt x="3276600" y="276225"/>
                </a:cubicBezTo>
                <a:cubicBezTo>
                  <a:pt x="3273425" y="361950"/>
                  <a:pt x="3272598" y="447794"/>
                  <a:pt x="3267075" y="533400"/>
                </a:cubicBezTo>
                <a:cubicBezTo>
                  <a:pt x="3266232" y="546464"/>
                  <a:pt x="3261312" y="558961"/>
                  <a:pt x="3257550" y="571500"/>
                </a:cubicBezTo>
                <a:cubicBezTo>
                  <a:pt x="3236040" y="643200"/>
                  <a:pt x="3244189" y="620117"/>
                  <a:pt x="3200400" y="685800"/>
                </a:cubicBezTo>
                <a:cubicBezTo>
                  <a:pt x="3194050" y="695325"/>
                  <a:pt x="3189445" y="706280"/>
                  <a:pt x="3181350" y="714375"/>
                </a:cubicBezTo>
                <a:cubicBezTo>
                  <a:pt x="3144680" y="751045"/>
                  <a:pt x="3160247" y="731742"/>
                  <a:pt x="3133725" y="771525"/>
                </a:cubicBezTo>
                <a:cubicBezTo>
                  <a:pt x="3130550" y="784225"/>
                  <a:pt x="3131462" y="798733"/>
                  <a:pt x="3124200" y="809625"/>
                </a:cubicBezTo>
                <a:cubicBezTo>
                  <a:pt x="3117850" y="819150"/>
                  <a:pt x="3103720" y="820580"/>
                  <a:pt x="3095625" y="828675"/>
                </a:cubicBezTo>
                <a:cubicBezTo>
                  <a:pt x="3087530" y="836770"/>
                  <a:pt x="3081695" y="847011"/>
                  <a:pt x="3076575" y="857250"/>
                </a:cubicBezTo>
                <a:cubicBezTo>
                  <a:pt x="3072085" y="866230"/>
                  <a:pt x="3071540" y="876845"/>
                  <a:pt x="3067050" y="885825"/>
                </a:cubicBezTo>
                <a:cubicBezTo>
                  <a:pt x="3061930" y="896064"/>
                  <a:pt x="3053680" y="904461"/>
                  <a:pt x="3048000" y="914400"/>
                </a:cubicBezTo>
                <a:cubicBezTo>
                  <a:pt x="3040955" y="926728"/>
                  <a:pt x="3038040" y="941592"/>
                  <a:pt x="3028950" y="952500"/>
                </a:cubicBezTo>
                <a:cubicBezTo>
                  <a:pt x="3021621" y="961294"/>
                  <a:pt x="3009900" y="965200"/>
                  <a:pt x="3000375" y="971550"/>
                </a:cubicBezTo>
                <a:cubicBezTo>
                  <a:pt x="2997200" y="981075"/>
                  <a:pt x="2995831" y="991408"/>
                  <a:pt x="2990850" y="1000125"/>
                </a:cubicBezTo>
                <a:cubicBezTo>
                  <a:pt x="2973462" y="1030554"/>
                  <a:pt x="2935135" y="1062495"/>
                  <a:pt x="2924175" y="1095375"/>
                </a:cubicBezTo>
                <a:cubicBezTo>
                  <a:pt x="2911030" y="1134810"/>
                  <a:pt x="2923004" y="1118381"/>
                  <a:pt x="2886075" y="1143000"/>
                </a:cubicBezTo>
                <a:cubicBezTo>
                  <a:pt x="2873375" y="1162050"/>
                  <a:pt x="2855215" y="1178430"/>
                  <a:pt x="2847975" y="1200150"/>
                </a:cubicBezTo>
                <a:cubicBezTo>
                  <a:pt x="2844800" y="1209675"/>
                  <a:pt x="2844722" y="1220885"/>
                  <a:pt x="2838450" y="1228725"/>
                </a:cubicBezTo>
                <a:cubicBezTo>
                  <a:pt x="2818815" y="1253268"/>
                  <a:pt x="2789210" y="1269248"/>
                  <a:pt x="2771775" y="1295400"/>
                </a:cubicBezTo>
                <a:cubicBezTo>
                  <a:pt x="2765425" y="1304925"/>
                  <a:pt x="2760820" y="1315880"/>
                  <a:pt x="2752725" y="1323975"/>
                </a:cubicBezTo>
                <a:cubicBezTo>
                  <a:pt x="2744630" y="1332070"/>
                  <a:pt x="2733675" y="1336675"/>
                  <a:pt x="2724150" y="1343025"/>
                </a:cubicBezTo>
                <a:cubicBezTo>
                  <a:pt x="2705419" y="1371122"/>
                  <a:pt x="2704027" y="1377256"/>
                  <a:pt x="2676525" y="1400175"/>
                </a:cubicBezTo>
                <a:cubicBezTo>
                  <a:pt x="2667731" y="1407504"/>
                  <a:pt x="2656744" y="1411896"/>
                  <a:pt x="2647950" y="1419225"/>
                </a:cubicBezTo>
                <a:cubicBezTo>
                  <a:pt x="2637602" y="1427849"/>
                  <a:pt x="2630336" y="1439970"/>
                  <a:pt x="2619375" y="1447800"/>
                </a:cubicBezTo>
                <a:cubicBezTo>
                  <a:pt x="2607821" y="1456053"/>
                  <a:pt x="2593451" y="1459545"/>
                  <a:pt x="2581275" y="1466850"/>
                </a:cubicBezTo>
                <a:cubicBezTo>
                  <a:pt x="2561642" y="1478630"/>
                  <a:pt x="2543175" y="1492250"/>
                  <a:pt x="2524125" y="1504950"/>
                </a:cubicBezTo>
                <a:cubicBezTo>
                  <a:pt x="2514600" y="1511300"/>
                  <a:pt x="2504708" y="1517131"/>
                  <a:pt x="2495550" y="1524000"/>
                </a:cubicBezTo>
                <a:cubicBezTo>
                  <a:pt x="2482850" y="1533525"/>
                  <a:pt x="2471233" y="1544699"/>
                  <a:pt x="2457450" y="1552575"/>
                </a:cubicBezTo>
                <a:cubicBezTo>
                  <a:pt x="2448733" y="1557556"/>
                  <a:pt x="2437855" y="1557610"/>
                  <a:pt x="2428875" y="1562100"/>
                </a:cubicBezTo>
                <a:cubicBezTo>
                  <a:pt x="2418636" y="1567220"/>
                  <a:pt x="2410822" y="1576641"/>
                  <a:pt x="2400300" y="1581150"/>
                </a:cubicBezTo>
                <a:cubicBezTo>
                  <a:pt x="2388268" y="1586307"/>
                  <a:pt x="2374787" y="1587079"/>
                  <a:pt x="2362200" y="1590675"/>
                </a:cubicBezTo>
                <a:cubicBezTo>
                  <a:pt x="2352546" y="1593433"/>
                  <a:pt x="2342853" y="1596245"/>
                  <a:pt x="2333625" y="1600200"/>
                </a:cubicBezTo>
                <a:cubicBezTo>
                  <a:pt x="2244898" y="1638226"/>
                  <a:pt x="2350662" y="1603084"/>
                  <a:pt x="2247900" y="1628775"/>
                </a:cubicBezTo>
                <a:cubicBezTo>
                  <a:pt x="2238160" y="1631210"/>
                  <a:pt x="2229315" y="1637301"/>
                  <a:pt x="2219325" y="1638300"/>
                </a:cubicBezTo>
                <a:cubicBezTo>
                  <a:pt x="2129194" y="1647313"/>
                  <a:pt x="1847209" y="1655332"/>
                  <a:pt x="1790700" y="1657350"/>
                </a:cubicBezTo>
                <a:lnTo>
                  <a:pt x="1228725" y="1647825"/>
                </a:lnTo>
                <a:cubicBezTo>
                  <a:pt x="1210042" y="1647259"/>
                  <a:pt x="1157441" y="1640758"/>
                  <a:pt x="1133475" y="1628775"/>
                </a:cubicBezTo>
                <a:cubicBezTo>
                  <a:pt x="1123236" y="1623655"/>
                  <a:pt x="1115361" y="1614374"/>
                  <a:pt x="1104900" y="1609725"/>
                </a:cubicBezTo>
                <a:cubicBezTo>
                  <a:pt x="1086550" y="1601570"/>
                  <a:pt x="1047750" y="1590675"/>
                  <a:pt x="1047750" y="1590675"/>
                </a:cubicBezTo>
                <a:cubicBezTo>
                  <a:pt x="973454" y="1516379"/>
                  <a:pt x="1068834" y="1605735"/>
                  <a:pt x="981075" y="1543050"/>
                </a:cubicBezTo>
                <a:cubicBezTo>
                  <a:pt x="970114" y="1535220"/>
                  <a:pt x="962848" y="1523099"/>
                  <a:pt x="952500" y="1514475"/>
                </a:cubicBezTo>
                <a:cubicBezTo>
                  <a:pt x="943706" y="1507146"/>
                  <a:pt x="933083" y="1502294"/>
                  <a:pt x="923925" y="1495425"/>
                </a:cubicBezTo>
                <a:cubicBezTo>
                  <a:pt x="907661" y="1483227"/>
                  <a:pt x="891495" y="1470831"/>
                  <a:pt x="876300" y="1457325"/>
                </a:cubicBezTo>
                <a:cubicBezTo>
                  <a:pt x="862876" y="1445393"/>
                  <a:pt x="852815" y="1429664"/>
                  <a:pt x="838200" y="1419225"/>
                </a:cubicBezTo>
                <a:cubicBezTo>
                  <a:pt x="830030" y="1413389"/>
                  <a:pt x="819150" y="1412875"/>
                  <a:pt x="809625" y="1409700"/>
                </a:cubicBezTo>
                <a:cubicBezTo>
                  <a:pt x="790575" y="1390650"/>
                  <a:pt x="774891" y="1367494"/>
                  <a:pt x="752475" y="1352550"/>
                </a:cubicBezTo>
                <a:cubicBezTo>
                  <a:pt x="732599" y="1339299"/>
                  <a:pt x="702678" y="1320115"/>
                  <a:pt x="685800" y="1304925"/>
                </a:cubicBezTo>
                <a:cubicBezTo>
                  <a:pt x="592593" y="1221039"/>
                  <a:pt x="662948" y="1270640"/>
                  <a:pt x="600075" y="1228725"/>
                </a:cubicBezTo>
                <a:cubicBezTo>
                  <a:pt x="546100" y="1147762"/>
                  <a:pt x="635000" y="1273175"/>
                  <a:pt x="523875" y="1162050"/>
                </a:cubicBezTo>
                <a:cubicBezTo>
                  <a:pt x="498190" y="1136365"/>
                  <a:pt x="441701" y="1071159"/>
                  <a:pt x="400050" y="1057275"/>
                </a:cubicBezTo>
                <a:lnTo>
                  <a:pt x="371475" y="1047750"/>
                </a:lnTo>
                <a:cubicBezTo>
                  <a:pt x="365125" y="1038225"/>
                  <a:pt x="361219" y="1026504"/>
                  <a:pt x="352425" y="1019175"/>
                </a:cubicBezTo>
                <a:cubicBezTo>
                  <a:pt x="262230" y="944013"/>
                  <a:pt x="377119" y="1081969"/>
                  <a:pt x="257175" y="962025"/>
                </a:cubicBezTo>
                <a:cubicBezTo>
                  <a:pt x="247650" y="952500"/>
                  <a:pt x="239233" y="941720"/>
                  <a:pt x="228600" y="933450"/>
                </a:cubicBezTo>
                <a:cubicBezTo>
                  <a:pt x="210528" y="919394"/>
                  <a:pt x="171450" y="895350"/>
                  <a:pt x="171450" y="895350"/>
                </a:cubicBezTo>
                <a:lnTo>
                  <a:pt x="133350" y="838200"/>
                </a:lnTo>
                <a:cubicBezTo>
                  <a:pt x="127000" y="828675"/>
                  <a:pt x="122395" y="817720"/>
                  <a:pt x="114300" y="809625"/>
                </a:cubicBezTo>
                <a:cubicBezTo>
                  <a:pt x="69536" y="764861"/>
                  <a:pt x="93197" y="792258"/>
                  <a:pt x="47625" y="723900"/>
                </a:cubicBezTo>
                <a:cubicBezTo>
                  <a:pt x="17436" y="678617"/>
                  <a:pt x="32195" y="706185"/>
                  <a:pt x="9525" y="638175"/>
                </a:cubicBezTo>
                <a:lnTo>
                  <a:pt x="0" y="609600"/>
                </a:lnTo>
                <a:cubicBezTo>
                  <a:pt x="7591" y="533693"/>
                  <a:pt x="3114" y="532026"/>
                  <a:pt x="19050" y="476250"/>
                </a:cubicBezTo>
                <a:cubicBezTo>
                  <a:pt x="21808" y="466596"/>
                  <a:pt x="23699" y="456452"/>
                  <a:pt x="28575" y="447675"/>
                </a:cubicBezTo>
                <a:lnTo>
                  <a:pt x="85725" y="361950"/>
                </a:lnTo>
                <a:cubicBezTo>
                  <a:pt x="92075" y="352425"/>
                  <a:pt x="96680" y="341470"/>
                  <a:pt x="104775" y="333375"/>
                </a:cubicBezTo>
                <a:cubicBezTo>
                  <a:pt x="123825" y="314325"/>
                  <a:pt x="146981" y="298641"/>
                  <a:pt x="161925" y="276225"/>
                </a:cubicBezTo>
                <a:cubicBezTo>
                  <a:pt x="187325" y="238125"/>
                  <a:pt x="171450" y="254000"/>
                  <a:pt x="209550" y="228600"/>
                </a:cubicBezTo>
                <a:cubicBezTo>
                  <a:pt x="252155" y="164693"/>
                  <a:pt x="201966" y="227306"/>
                  <a:pt x="257175" y="190500"/>
                </a:cubicBezTo>
                <a:cubicBezTo>
                  <a:pt x="268383" y="183028"/>
                  <a:pt x="273975" y="168467"/>
                  <a:pt x="285750" y="161925"/>
                </a:cubicBezTo>
                <a:cubicBezTo>
                  <a:pt x="303303" y="152173"/>
                  <a:pt x="326192" y="154014"/>
                  <a:pt x="342900" y="142875"/>
                </a:cubicBezTo>
                <a:cubicBezTo>
                  <a:pt x="380429" y="117856"/>
                  <a:pt x="374217" y="118377"/>
                  <a:pt x="428625" y="104775"/>
                </a:cubicBezTo>
                <a:cubicBezTo>
                  <a:pt x="441325" y="101600"/>
                  <a:pt x="453679" y="96337"/>
                  <a:pt x="466725" y="95250"/>
                </a:cubicBezTo>
                <a:cubicBezTo>
                  <a:pt x="492037" y="93141"/>
                  <a:pt x="517525" y="95250"/>
                  <a:pt x="552450" y="104775"/>
                </a:cubicBezTo>
                <a:close/>
              </a:path>
            </a:pathLst>
          </a:custGeom>
          <a:solidFill>
            <a:schemeClr val="tx1">
              <a:lumMod val="40000"/>
              <a:lumOff val="60000"/>
              <a:alpha val="20000"/>
            </a:schemeClr>
          </a:solidFill>
          <a:ln w="571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grpSp>
        <p:nvGrpSpPr>
          <p:cNvPr id="30" name="Group 29">
            <a:extLst>
              <a:ext uri="{FF2B5EF4-FFF2-40B4-BE49-F238E27FC236}">
                <a16:creationId xmlns:a16="http://schemas.microsoft.com/office/drawing/2014/main" id="{021D01D0-D628-4015-B063-2703AD129138}"/>
              </a:ext>
            </a:extLst>
          </p:cNvPr>
          <p:cNvGrpSpPr/>
          <p:nvPr/>
        </p:nvGrpSpPr>
        <p:grpSpPr>
          <a:xfrm>
            <a:off x="2271078" y="4285954"/>
            <a:ext cx="2192950" cy="1022617"/>
            <a:chOff x="3172067" y="1749806"/>
            <a:chExt cx="2923933" cy="1363489"/>
          </a:xfrm>
          <a:solidFill>
            <a:srgbClr val="EACB04"/>
          </a:solidFill>
        </p:grpSpPr>
        <p:sp>
          <p:nvSpPr>
            <p:cNvPr id="31" name="Oval 30">
              <a:extLst>
                <a:ext uri="{FF2B5EF4-FFF2-40B4-BE49-F238E27FC236}">
                  <a16:creationId xmlns:a16="http://schemas.microsoft.com/office/drawing/2014/main" id="{F4D0DB89-65E7-4AF6-A062-01FDA26AAF49}"/>
                </a:ext>
              </a:extLst>
            </p:cNvPr>
            <p:cNvSpPr/>
            <p:nvPr/>
          </p:nvSpPr>
          <p:spPr>
            <a:xfrm>
              <a:off x="4143192" y="2580872"/>
              <a:ext cx="1358020" cy="532423"/>
            </a:xfrm>
            <a:prstGeom prst="ellipse">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2">
                      <a:lumMod val="10000"/>
                    </a:schemeClr>
                  </a:solidFill>
                </a:rPr>
                <a:t>Observation</a:t>
              </a:r>
            </a:p>
            <a:p>
              <a:pPr algn="ctr"/>
              <a:r>
                <a:rPr lang="en-US" sz="900" b="1">
                  <a:solidFill>
                    <a:schemeClr val="bg2">
                      <a:lumMod val="10000"/>
                    </a:schemeClr>
                  </a:solidFill>
                </a:rPr>
                <a:t>Nest 2</a:t>
              </a:r>
            </a:p>
          </p:txBody>
        </p:sp>
        <p:sp>
          <p:nvSpPr>
            <p:cNvPr id="32" name="Oval 31">
              <a:extLst>
                <a:ext uri="{FF2B5EF4-FFF2-40B4-BE49-F238E27FC236}">
                  <a16:creationId xmlns:a16="http://schemas.microsoft.com/office/drawing/2014/main" id="{6C31E12C-0E26-4BB6-99D1-AF4529D0E166}"/>
                </a:ext>
              </a:extLst>
            </p:cNvPr>
            <p:cNvSpPr/>
            <p:nvPr/>
          </p:nvSpPr>
          <p:spPr>
            <a:xfrm>
              <a:off x="3172067" y="1872097"/>
              <a:ext cx="1358020" cy="532423"/>
            </a:xfrm>
            <a:prstGeom prst="ellipse">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2">
                      <a:lumMod val="10000"/>
                    </a:schemeClr>
                  </a:solidFill>
                </a:rPr>
                <a:t>Observation</a:t>
              </a:r>
            </a:p>
            <a:p>
              <a:pPr algn="ctr"/>
              <a:r>
                <a:rPr lang="en-US" sz="900" b="1">
                  <a:solidFill>
                    <a:schemeClr val="bg2">
                      <a:lumMod val="10000"/>
                    </a:schemeClr>
                  </a:solidFill>
                </a:rPr>
                <a:t>Nest 1</a:t>
              </a:r>
            </a:p>
          </p:txBody>
        </p:sp>
        <p:sp>
          <p:nvSpPr>
            <p:cNvPr id="33" name="Oval 32">
              <a:extLst>
                <a:ext uri="{FF2B5EF4-FFF2-40B4-BE49-F238E27FC236}">
                  <a16:creationId xmlns:a16="http://schemas.microsoft.com/office/drawing/2014/main" id="{CAEBC154-4838-42CC-A65B-BB31F81F1B8B}"/>
                </a:ext>
              </a:extLst>
            </p:cNvPr>
            <p:cNvSpPr/>
            <p:nvPr/>
          </p:nvSpPr>
          <p:spPr>
            <a:xfrm>
              <a:off x="4737980" y="1749806"/>
              <a:ext cx="1358020" cy="532423"/>
            </a:xfrm>
            <a:prstGeom prst="ellipse">
              <a:avLst/>
            </a:prstGeom>
            <a:grp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2">
                      <a:lumMod val="10000"/>
                    </a:schemeClr>
                  </a:solidFill>
                </a:rPr>
                <a:t>Observation</a:t>
              </a:r>
            </a:p>
            <a:p>
              <a:pPr algn="ctr"/>
              <a:r>
                <a:rPr lang="en-US" sz="900" b="1">
                  <a:solidFill>
                    <a:schemeClr val="bg2">
                      <a:lumMod val="10000"/>
                    </a:schemeClr>
                  </a:solidFill>
                </a:rPr>
                <a:t>Nest 3</a:t>
              </a:r>
            </a:p>
          </p:txBody>
        </p:sp>
      </p:grpSp>
      <p:sp>
        <p:nvSpPr>
          <p:cNvPr id="88" name="Freeform: Shape 87">
            <a:extLst>
              <a:ext uri="{FF2B5EF4-FFF2-40B4-BE49-F238E27FC236}">
                <a16:creationId xmlns:a16="http://schemas.microsoft.com/office/drawing/2014/main" id="{FE38E5F8-1310-4AE8-9510-2578791D834C}"/>
              </a:ext>
            </a:extLst>
          </p:cNvPr>
          <p:cNvSpPr/>
          <p:nvPr/>
        </p:nvSpPr>
        <p:spPr>
          <a:xfrm>
            <a:off x="5987493" y="4235692"/>
            <a:ext cx="1335881" cy="667910"/>
          </a:xfrm>
          <a:custGeom>
            <a:avLst/>
            <a:gdLst>
              <a:gd name="connsiteX0" fmla="*/ 409575 w 1781175"/>
              <a:gd name="connsiteY0" fmla="*/ 90447 h 890547"/>
              <a:gd name="connsiteX1" fmla="*/ 409575 w 1781175"/>
              <a:gd name="connsiteY1" fmla="*/ 90447 h 890547"/>
              <a:gd name="connsiteX2" fmla="*/ 942975 w 1781175"/>
              <a:gd name="connsiteY2" fmla="*/ 4722 h 890547"/>
              <a:gd name="connsiteX3" fmla="*/ 1476375 w 1781175"/>
              <a:gd name="connsiteY3" fmla="*/ 14247 h 890547"/>
              <a:gd name="connsiteX4" fmla="*/ 1504950 w 1781175"/>
              <a:gd name="connsiteY4" fmla="*/ 23772 h 890547"/>
              <a:gd name="connsiteX5" fmla="*/ 1543050 w 1781175"/>
              <a:gd name="connsiteY5" fmla="*/ 42822 h 890547"/>
              <a:gd name="connsiteX6" fmla="*/ 1609725 w 1781175"/>
              <a:gd name="connsiteY6" fmla="*/ 71397 h 890547"/>
              <a:gd name="connsiteX7" fmla="*/ 1666875 w 1781175"/>
              <a:gd name="connsiteY7" fmla="*/ 119022 h 890547"/>
              <a:gd name="connsiteX8" fmla="*/ 1685925 w 1781175"/>
              <a:gd name="connsiteY8" fmla="*/ 147597 h 890547"/>
              <a:gd name="connsiteX9" fmla="*/ 1714500 w 1781175"/>
              <a:gd name="connsiteY9" fmla="*/ 176172 h 890547"/>
              <a:gd name="connsiteX10" fmla="*/ 1724025 w 1781175"/>
              <a:gd name="connsiteY10" fmla="*/ 204747 h 890547"/>
              <a:gd name="connsiteX11" fmla="*/ 1743075 w 1781175"/>
              <a:gd name="connsiteY11" fmla="*/ 233322 h 890547"/>
              <a:gd name="connsiteX12" fmla="*/ 1752600 w 1781175"/>
              <a:gd name="connsiteY12" fmla="*/ 271422 h 890547"/>
              <a:gd name="connsiteX13" fmla="*/ 1781175 w 1781175"/>
              <a:gd name="connsiteY13" fmla="*/ 366672 h 890547"/>
              <a:gd name="connsiteX14" fmla="*/ 1771650 w 1781175"/>
              <a:gd name="connsiteY14" fmla="*/ 576222 h 890547"/>
              <a:gd name="connsiteX15" fmla="*/ 1762125 w 1781175"/>
              <a:gd name="connsiteY15" fmla="*/ 614322 h 890547"/>
              <a:gd name="connsiteX16" fmla="*/ 1714500 w 1781175"/>
              <a:gd name="connsiteY16" fmla="*/ 671472 h 890547"/>
              <a:gd name="connsiteX17" fmla="*/ 1676400 w 1781175"/>
              <a:gd name="connsiteY17" fmla="*/ 719097 h 890547"/>
              <a:gd name="connsiteX18" fmla="*/ 1600200 w 1781175"/>
              <a:gd name="connsiteY18" fmla="*/ 785772 h 890547"/>
              <a:gd name="connsiteX19" fmla="*/ 1571625 w 1781175"/>
              <a:gd name="connsiteY19" fmla="*/ 804822 h 890547"/>
              <a:gd name="connsiteX20" fmla="*/ 1543050 w 1781175"/>
              <a:gd name="connsiteY20" fmla="*/ 823872 h 890547"/>
              <a:gd name="connsiteX21" fmla="*/ 1485900 w 1781175"/>
              <a:gd name="connsiteY21" fmla="*/ 842922 h 890547"/>
              <a:gd name="connsiteX22" fmla="*/ 1457325 w 1781175"/>
              <a:gd name="connsiteY22" fmla="*/ 852447 h 890547"/>
              <a:gd name="connsiteX23" fmla="*/ 1314450 w 1781175"/>
              <a:gd name="connsiteY23" fmla="*/ 881022 h 890547"/>
              <a:gd name="connsiteX24" fmla="*/ 1095375 w 1781175"/>
              <a:gd name="connsiteY24" fmla="*/ 890547 h 890547"/>
              <a:gd name="connsiteX25" fmla="*/ 666750 w 1781175"/>
              <a:gd name="connsiteY25" fmla="*/ 871497 h 890547"/>
              <a:gd name="connsiteX26" fmla="*/ 600075 w 1781175"/>
              <a:gd name="connsiteY26" fmla="*/ 852447 h 890547"/>
              <a:gd name="connsiteX27" fmla="*/ 561975 w 1781175"/>
              <a:gd name="connsiteY27" fmla="*/ 842922 h 890547"/>
              <a:gd name="connsiteX28" fmla="*/ 485775 w 1781175"/>
              <a:gd name="connsiteY28" fmla="*/ 833397 h 890547"/>
              <a:gd name="connsiteX29" fmla="*/ 447675 w 1781175"/>
              <a:gd name="connsiteY29" fmla="*/ 823872 h 890547"/>
              <a:gd name="connsiteX30" fmla="*/ 400050 w 1781175"/>
              <a:gd name="connsiteY30" fmla="*/ 814347 h 890547"/>
              <a:gd name="connsiteX31" fmla="*/ 361950 w 1781175"/>
              <a:gd name="connsiteY31" fmla="*/ 804822 h 890547"/>
              <a:gd name="connsiteX32" fmla="*/ 314325 w 1781175"/>
              <a:gd name="connsiteY32" fmla="*/ 795297 h 890547"/>
              <a:gd name="connsiteX33" fmla="*/ 257175 w 1781175"/>
              <a:gd name="connsiteY33" fmla="*/ 776247 h 890547"/>
              <a:gd name="connsiteX34" fmla="*/ 228600 w 1781175"/>
              <a:gd name="connsiteY34" fmla="*/ 766722 h 890547"/>
              <a:gd name="connsiteX35" fmla="*/ 171450 w 1781175"/>
              <a:gd name="connsiteY35" fmla="*/ 728622 h 890547"/>
              <a:gd name="connsiteX36" fmla="*/ 114300 w 1781175"/>
              <a:gd name="connsiteY36" fmla="*/ 690522 h 890547"/>
              <a:gd name="connsiteX37" fmla="*/ 85725 w 1781175"/>
              <a:gd name="connsiteY37" fmla="*/ 671472 h 890547"/>
              <a:gd name="connsiteX38" fmla="*/ 47625 w 1781175"/>
              <a:gd name="connsiteY38" fmla="*/ 614322 h 890547"/>
              <a:gd name="connsiteX39" fmla="*/ 28575 w 1781175"/>
              <a:gd name="connsiteY39" fmla="*/ 585747 h 890547"/>
              <a:gd name="connsiteX40" fmla="*/ 9525 w 1781175"/>
              <a:gd name="connsiteY40" fmla="*/ 519072 h 890547"/>
              <a:gd name="connsiteX41" fmla="*/ 0 w 1781175"/>
              <a:gd name="connsiteY41" fmla="*/ 480972 h 890547"/>
              <a:gd name="connsiteX42" fmla="*/ 28575 w 1781175"/>
              <a:gd name="connsiteY42" fmla="*/ 338097 h 890547"/>
              <a:gd name="connsiteX43" fmla="*/ 57150 w 1781175"/>
              <a:gd name="connsiteY43" fmla="*/ 319047 h 890547"/>
              <a:gd name="connsiteX44" fmla="*/ 85725 w 1781175"/>
              <a:gd name="connsiteY44" fmla="*/ 261897 h 890547"/>
              <a:gd name="connsiteX45" fmla="*/ 114300 w 1781175"/>
              <a:gd name="connsiteY45" fmla="*/ 242847 h 890547"/>
              <a:gd name="connsiteX46" fmla="*/ 133350 w 1781175"/>
              <a:gd name="connsiteY46" fmla="*/ 214272 h 890547"/>
              <a:gd name="connsiteX47" fmla="*/ 190500 w 1781175"/>
              <a:gd name="connsiteY47" fmla="*/ 176172 h 890547"/>
              <a:gd name="connsiteX48" fmla="*/ 219075 w 1781175"/>
              <a:gd name="connsiteY48" fmla="*/ 157122 h 890547"/>
              <a:gd name="connsiteX49" fmla="*/ 247650 w 1781175"/>
              <a:gd name="connsiteY49" fmla="*/ 138072 h 890547"/>
              <a:gd name="connsiteX50" fmla="*/ 276225 w 1781175"/>
              <a:gd name="connsiteY50" fmla="*/ 119022 h 890547"/>
              <a:gd name="connsiteX51" fmla="*/ 304800 w 1781175"/>
              <a:gd name="connsiteY51" fmla="*/ 109497 h 890547"/>
              <a:gd name="connsiteX52" fmla="*/ 371475 w 1781175"/>
              <a:gd name="connsiteY52" fmla="*/ 90447 h 890547"/>
              <a:gd name="connsiteX53" fmla="*/ 409575 w 1781175"/>
              <a:gd name="connsiteY53" fmla="*/ 90447 h 890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781175" h="890547">
                <a:moveTo>
                  <a:pt x="409575" y="90447"/>
                </a:moveTo>
                <a:lnTo>
                  <a:pt x="409575" y="90447"/>
                </a:lnTo>
                <a:cubicBezTo>
                  <a:pt x="587375" y="61872"/>
                  <a:pt x="763351" y="17552"/>
                  <a:pt x="942975" y="4722"/>
                </a:cubicBezTo>
                <a:cubicBezTo>
                  <a:pt x="1120351" y="-7948"/>
                  <a:pt x="1298649" y="8222"/>
                  <a:pt x="1476375" y="14247"/>
                </a:cubicBezTo>
                <a:cubicBezTo>
                  <a:pt x="1486409" y="14587"/>
                  <a:pt x="1495722" y="19817"/>
                  <a:pt x="1504950" y="23772"/>
                </a:cubicBezTo>
                <a:cubicBezTo>
                  <a:pt x="1518001" y="29365"/>
                  <a:pt x="1529999" y="37229"/>
                  <a:pt x="1543050" y="42822"/>
                </a:cubicBezTo>
                <a:cubicBezTo>
                  <a:pt x="1596480" y="65721"/>
                  <a:pt x="1546544" y="35294"/>
                  <a:pt x="1609725" y="71397"/>
                </a:cubicBezTo>
                <a:cubicBezTo>
                  <a:pt x="1633565" y="85020"/>
                  <a:pt x="1648966" y="97531"/>
                  <a:pt x="1666875" y="119022"/>
                </a:cubicBezTo>
                <a:cubicBezTo>
                  <a:pt x="1674204" y="127816"/>
                  <a:pt x="1678596" y="138803"/>
                  <a:pt x="1685925" y="147597"/>
                </a:cubicBezTo>
                <a:cubicBezTo>
                  <a:pt x="1694549" y="157945"/>
                  <a:pt x="1704975" y="166647"/>
                  <a:pt x="1714500" y="176172"/>
                </a:cubicBezTo>
                <a:cubicBezTo>
                  <a:pt x="1717675" y="185697"/>
                  <a:pt x="1719535" y="195767"/>
                  <a:pt x="1724025" y="204747"/>
                </a:cubicBezTo>
                <a:cubicBezTo>
                  <a:pt x="1729145" y="214986"/>
                  <a:pt x="1738566" y="222800"/>
                  <a:pt x="1743075" y="233322"/>
                </a:cubicBezTo>
                <a:cubicBezTo>
                  <a:pt x="1748232" y="245354"/>
                  <a:pt x="1748838" y="258883"/>
                  <a:pt x="1752600" y="271422"/>
                </a:cubicBezTo>
                <a:cubicBezTo>
                  <a:pt x="1787385" y="387370"/>
                  <a:pt x="1759221" y="278855"/>
                  <a:pt x="1781175" y="366672"/>
                </a:cubicBezTo>
                <a:cubicBezTo>
                  <a:pt x="1778000" y="436522"/>
                  <a:pt x="1777013" y="506506"/>
                  <a:pt x="1771650" y="576222"/>
                </a:cubicBezTo>
                <a:cubicBezTo>
                  <a:pt x="1770646" y="589274"/>
                  <a:pt x="1767282" y="602290"/>
                  <a:pt x="1762125" y="614322"/>
                </a:cubicBezTo>
                <a:cubicBezTo>
                  <a:pt x="1752179" y="637529"/>
                  <a:pt x="1731664" y="654308"/>
                  <a:pt x="1714500" y="671472"/>
                </a:cubicBezTo>
                <a:cubicBezTo>
                  <a:pt x="1695957" y="727102"/>
                  <a:pt x="1719484" y="676013"/>
                  <a:pt x="1676400" y="719097"/>
                </a:cubicBezTo>
                <a:cubicBezTo>
                  <a:pt x="1597025" y="798472"/>
                  <a:pt x="1762125" y="677822"/>
                  <a:pt x="1600200" y="785772"/>
                </a:cubicBezTo>
                <a:lnTo>
                  <a:pt x="1571625" y="804822"/>
                </a:lnTo>
                <a:cubicBezTo>
                  <a:pt x="1562100" y="811172"/>
                  <a:pt x="1553910" y="820252"/>
                  <a:pt x="1543050" y="823872"/>
                </a:cubicBezTo>
                <a:lnTo>
                  <a:pt x="1485900" y="842922"/>
                </a:lnTo>
                <a:cubicBezTo>
                  <a:pt x="1476375" y="846097"/>
                  <a:pt x="1467065" y="850012"/>
                  <a:pt x="1457325" y="852447"/>
                </a:cubicBezTo>
                <a:cubicBezTo>
                  <a:pt x="1404220" y="865723"/>
                  <a:pt x="1368563" y="877414"/>
                  <a:pt x="1314450" y="881022"/>
                </a:cubicBezTo>
                <a:cubicBezTo>
                  <a:pt x="1241518" y="885884"/>
                  <a:pt x="1168400" y="887372"/>
                  <a:pt x="1095375" y="890547"/>
                </a:cubicBezTo>
                <a:cubicBezTo>
                  <a:pt x="999076" y="887796"/>
                  <a:pt x="795418" y="889878"/>
                  <a:pt x="666750" y="871497"/>
                </a:cubicBezTo>
                <a:cubicBezTo>
                  <a:pt x="636973" y="867243"/>
                  <a:pt x="627215" y="860201"/>
                  <a:pt x="600075" y="852447"/>
                </a:cubicBezTo>
                <a:cubicBezTo>
                  <a:pt x="587488" y="848851"/>
                  <a:pt x="574888" y="845074"/>
                  <a:pt x="561975" y="842922"/>
                </a:cubicBezTo>
                <a:cubicBezTo>
                  <a:pt x="536726" y="838714"/>
                  <a:pt x="511024" y="837605"/>
                  <a:pt x="485775" y="833397"/>
                </a:cubicBezTo>
                <a:cubicBezTo>
                  <a:pt x="472862" y="831245"/>
                  <a:pt x="460454" y="826712"/>
                  <a:pt x="447675" y="823872"/>
                </a:cubicBezTo>
                <a:cubicBezTo>
                  <a:pt x="431871" y="820360"/>
                  <a:pt x="415854" y="817859"/>
                  <a:pt x="400050" y="814347"/>
                </a:cubicBezTo>
                <a:cubicBezTo>
                  <a:pt x="387271" y="811507"/>
                  <a:pt x="374729" y="807662"/>
                  <a:pt x="361950" y="804822"/>
                </a:cubicBezTo>
                <a:cubicBezTo>
                  <a:pt x="346146" y="801310"/>
                  <a:pt x="329944" y="799557"/>
                  <a:pt x="314325" y="795297"/>
                </a:cubicBezTo>
                <a:cubicBezTo>
                  <a:pt x="294952" y="790013"/>
                  <a:pt x="276225" y="782597"/>
                  <a:pt x="257175" y="776247"/>
                </a:cubicBezTo>
                <a:cubicBezTo>
                  <a:pt x="247650" y="773072"/>
                  <a:pt x="236954" y="772291"/>
                  <a:pt x="228600" y="766722"/>
                </a:cubicBezTo>
                <a:lnTo>
                  <a:pt x="171450" y="728622"/>
                </a:lnTo>
                <a:lnTo>
                  <a:pt x="114300" y="690522"/>
                </a:lnTo>
                <a:lnTo>
                  <a:pt x="85725" y="671472"/>
                </a:lnTo>
                <a:lnTo>
                  <a:pt x="47625" y="614322"/>
                </a:lnTo>
                <a:lnTo>
                  <a:pt x="28575" y="585747"/>
                </a:lnTo>
                <a:cubicBezTo>
                  <a:pt x="-1202" y="466640"/>
                  <a:pt x="36854" y="614725"/>
                  <a:pt x="9525" y="519072"/>
                </a:cubicBezTo>
                <a:cubicBezTo>
                  <a:pt x="5929" y="506485"/>
                  <a:pt x="3175" y="493672"/>
                  <a:pt x="0" y="480972"/>
                </a:cubicBezTo>
                <a:cubicBezTo>
                  <a:pt x="460" y="476828"/>
                  <a:pt x="8313" y="351605"/>
                  <a:pt x="28575" y="338097"/>
                </a:cubicBezTo>
                <a:lnTo>
                  <a:pt x="57150" y="319047"/>
                </a:lnTo>
                <a:cubicBezTo>
                  <a:pt x="64897" y="295806"/>
                  <a:pt x="67261" y="280361"/>
                  <a:pt x="85725" y="261897"/>
                </a:cubicBezTo>
                <a:cubicBezTo>
                  <a:pt x="93820" y="253802"/>
                  <a:pt x="104775" y="249197"/>
                  <a:pt x="114300" y="242847"/>
                </a:cubicBezTo>
                <a:cubicBezTo>
                  <a:pt x="120650" y="233322"/>
                  <a:pt x="124735" y="221810"/>
                  <a:pt x="133350" y="214272"/>
                </a:cubicBezTo>
                <a:cubicBezTo>
                  <a:pt x="150580" y="199195"/>
                  <a:pt x="171450" y="188872"/>
                  <a:pt x="190500" y="176172"/>
                </a:cubicBezTo>
                <a:lnTo>
                  <a:pt x="219075" y="157122"/>
                </a:lnTo>
                <a:lnTo>
                  <a:pt x="247650" y="138072"/>
                </a:lnTo>
                <a:cubicBezTo>
                  <a:pt x="257175" y="131722"/>
                  <a:pt x="265365" y="122642"/>
                  <a:pt x="276225" y="119022"/>
                </a:cubicBezTo>
                <a:cubicBezTo>
                  <a:pt x="285750" y="115847"/>
                  <a:pt x="295146" y="112255"/>
                  <a:pt x="304800" y="109497"/>
                </a:cubicBezTo>
                <a:cubicBezTo>
                  <a:pt x="336412" y="100465"/>
                  <a:pt x="342928" y="101866"/>
                  <a:pt x="371475" y="90447"/>
                </a:cubicBezTo>
                <a:cubicBezTo>
                  <a:pt x="378067" y="87810"/>
                  <a:pt x="403225" y="90447"/>
                  <a:pt x="409575" y="90447"/>
                </a:cubicBezTo>
                <a:close/>
              </a:path>
            </a:pathLst>
          </a:custGeom>
          <a:solidFill>
            <a:schemeClr val="tx1">
              <a:lumMod val="40000"/>
              <a:lumOff val="60000"/>
              <a:alpha val="20000"/>
            </a:schemeClr>
          </a:solidFill>
          <a:ln w="571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b="1"/>
          </a:p>
        </p:txBody>
      </p:sp>
      <p:sp>
        <p:nvSpPr>
          <p:cNvPr id="29" name="Oval 28">
            <a:extLst>
              <a:ext uri="{FF2B5EF4-FFF2-40B4-BE49-F238E27FC236}">
                <a16:creationId xmlns:a16="http://schemas.microsoft.com/office/drawing/2014/main" id="{B4B43A84-75C2-4C57-BB2E-1E8542C9115E}"/>
              </a:ext>
            </a:extLst>
          </p:cNvPr>
          <p:cNvSpPr/>
          <p:nvPr/>
        </p:nvSpPr>
        <p:spPr>
          <a:xfrm>
            <a:off x="6158882" y="4364967"/>
            <a:ext cx="1018515" cy="409358"/>
          </a:xfrm>
          <a:prstGeom prst="ellipse">
            <a:avLst/>
          </a:prstGeom>
          <a:solidFill>
            <a:srgbClr val="EACB04"/>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2">
                    <a:lumMod val="10000"/>
                  </a:schemeClr>
                </a:solidFill>
              </a:rPr>
              <a:t>Observation</a:t>
            </a:r>
          </a:p>
          <a:p>
            <a:pPr algn="ctr"/>
            <a:r>
              <a:rPr lang="en-US" sz="900" b="1">
                <a:solidFill>
                  <a:schemeClr val="bg2">
                    <a:lumMod val="10000"/>
                  </a:schemeClr>
                </a:solidFill>
              </a:rPr>
              <a:t>Nest 4</a:t>
            </a:r>
          </a:p>
        </p:txBody>
      </p:sp>
      <p:sp>
        <p:nvSpPr>
          <p:cNvPr id="49" name="Oval 48">
            <a:extLst>
              <a:ext uri="{FF2B5EF4-FFF2-40B4-BE49-F238E27FC236}">
                <a16:creationId xmlns:a16="http://schemas.microsoft.com/office/drawing/2014/main" id="{676A2A3A-74B5-4443-B522-B853CEFFE675}"/>
              </a:ext>
            </a:extLst>
          </p:cNvPr>
          <p:cNvSpPr/>
          <p:nvPr/>
        </p:nvSpPr>
        <p:spPr>
          <a:xfrm>
            <a:off x="7433020" y="2513308"/>
            <a:ext cx="1234928" cy="399317"/>
          </a:xfrm>
          <a:prstGeom prst="ellipse">
            <a:avLst/>
          </a:prstGeom>
          <a:solidFill>
            <a:schemeClr val="accent4">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a:solidFill>
                  <a:schemeClr val="bg2">
                    <a:lumMod val="50000"/>
                  </a:schemeClr>
                </a:solidFill>
              </a:rPr>
              <a:t>Observation</a:t>
            </a:r>
          </a:p>
          <a:p>
            <a:pPr algn="ctr"/>
            <a:r>
              <a:rPr lang="en-US" sz="900" b="1">
                <a:solidFill>
                  <a:schemeClr val="bg2">
                    <a:lumMod val="50000"/>
                  </a:schemeClr>
                </a:solidFill>
              </a:rPr>
              <a:t>Bird in yard</a:t>
            </a:r>
          </a:p>
        </p:txBody>
      </p:sp>
      <p:grpSp>
        <p:nvGrpSpPr>
          <p:cNvPr id="10" name="Group 9">
            <a:extLst>
              <a:ext uri="{FF2B5EF4-FFF2-40B4-BE49-F238E27FC236}">
                <a16:creationId xmlns:a16="http://schemas.microsoft.com/office/drawing/2014/main" id="{435E61D1-21CC-41FA-B835-88030C06E8D4}"/>
              </a:ext>
            </a:extLst>
          </p:cNvPr>
          <p:cNvGrpSpPr/>
          <p:nvPr/>
        </p:nvGrpSpPr>
        <p:grpSpPr>
          <a:xfrm>
            <a:off x="2158307" y="2428287"/>
            <a:ext cx="6577949" cy="1645481"/>
            <a:chOff x="2877743" y="2094715"/>
            <a:chExt cx="8770598" cy="2193975"/>
          </a:xfrm>
        </p:grpSpPr>
        <p:cxnSp>
          <p:nvCxnSpPr>
            <p:cNvPr id="48" name="Straight Arrow Connector 47">
              <a:extLst>
                <a:ext uri="{FF2B5EF4-FFF2-40B4-BE49-F238E27FC236}">
                  <a16:creationId xmlns:a16="http://schemas.microsoft.com/office/drawing/2014/main" id="{DE827DB0-4D83-41B9-8C79-AE479F51B46F}"/>
                </a:ext>
              </a:extLst>
            </p:cNvPr>
            <p:cNvCxnSpPr>
              <a:cxnSpLocks/>
            </p:cNvCxnSpPr>
            <p:nvPr/>
          </p:nvCxnSpPr>
          <p:spPr>
            <a:xfrm>
              <a:off x="3518223" y="2307322"/>
              <a:ext cx="0" cy="1230920"/>
            </a:xfrm>
            <a:prstGeom prst="straightConnector1">
              <a:avLst/>
            </a:prstGeom>
            <a:ln w="76200">
              <a:solidFill>
                <a:srgbClr val="081C7E"/>
              </a:solidFill>
              <a:tailEnd type="triangle"/>
            </a:ln>
          </p:spPr>
          <p:style>
            <a:lnRef idx="1">
              <a:schemeClr val="accent6"/>
            </a:lnRef>
            <a:fillRef idx="0">
              <a:schemeClr val="accent6"/>
            </a:fillRef>
            <a:effectRef idx="0">
              <a:schemeClr val="accent6"/>
            </a:effectRef>
            <a:fontRef idx="minor">
              <a:schemeClr val="tx1"/>
            </a:fontRef>
          </p:style>
        </p:cxnSp>
        <p:cxnSp>
          <p:nvCxnSpPr>
            <p:cNvPr id="50" name="Straight Arrow Connector 49">
              <a:extLst>
                <a:ext uri="{FF2B5EF4-FFF2-40B4-BE49-F238E27FC236}">
                  <a16:creationId xmlns:a16="http://schemas.microsoft.com/office/drawing/2014/main" id="{84E82BC3-8396-4501-B958-4EBE56D3A737}"/>
                </a:ext>
              </a:extLst>
            </p:cNvPr>
            <p:cNvCxnSpPr>
              <a:cxnSpLocks/>
            </p:cNvCxnSpPr>
            <p:nvPr/>
          </p:nvCxnSpPr>
          <p:spPr>
            <a:xfrm>
              <a:off x="4504659" y="2916675"/>
              <a:ext cx="0" cy="640305"/>
            </a:xfrm>
            <a:prstGeom prst="straightConnector1">
              <a:avLst/>
            </a:prstGeom>
            <a:ln w="76200">
              <a:solidFill>
                <a:srgbClr val="081C7E"/>
              </a:solidFill>
              <a:tailEnd type="triangle"/>
            </a:ln>
          </p:spPr>
          <p:style>
            <a:lnRef idx="1">
              <a:schemeClr val="accent6"/>
            </a:lnRef>
            <a:fillRef idx="0">
              <a:schemeClr val="accent6"/>
            </a:fillRef>
            <a:effectRef idx="0">
              <a:schemeClr val="accent6"/>
            </a:effectRef>
            <a:fontRef idx="minor">
              <a:schemeClr val="tx1"/>
            </a:fontRef>
          </p:style>
        </p:cxnSp>
        <p:cxnSp>
          <p:nvCxnSpPr>
            <p:cNvPr id="51" name="Straight Arrow Connector 50">
              <a:extLst>
                <a:ext uri="{FF2B5EF4-FFF2-40B4-BE49-F238E27FC236}">
                  <a16:creationId xmlns:a16="http://schemas.microsoft.com/office/drawing/2014/main" id="{3B6021C4-3DF8-416D-8C5D-8269F9D5638F}"/>
                </a:ext>
              </a:extLst>
            </p:cNvPr>
            <p:cNvCxnSpPr>
              <a:cxnSpLocks/>
            </p:cNvCxnSpPr>
            <p:nvPr/>
          </p:nvCxnSpPr>
          <p:spPr>
            <a:xfrm>
              <a:off x="5357249" y="2162386"/>
              <a:ext cx="0" cy="1381493"/>
            </a:xfrm>
            <a:prstGeom prst="straightConnector1">
              <a:avLst/>
            </a:prstGeom>
            <a:ln w="76200">
              <a:solidFill>
                <a:srgbClr val="081C7E"/>
              </a:solidFill>
              <a:tailEnd type="triangle"/>
            </a:ln>
          </p:spPr>
          <p:style>
            <a:lnRef idx="1">
              <a:schemeClr val="accent6"/>
            </a:lnRef>
            <a:fillRef idx="0">
              <a:schemeClr val="accent6"/>
            </a:fillRef>
            <a:effectRef idx="0">
              <a:schemeClr val="accent6"/>
            </a:effectRef>
            <a:fontRef idx="minor">
              <a:schemeClr val="tx1"/>
            </a:fontRef>
          </p:style>
        </p:cxnSp>
        <p:cxnSp>
          <p:nvCxnSpPr>
            <p:cNvPr id="52" name="Straight Arrow Connector 51">
              <a:extLst>
                <a:ext uri="{FF2B5EF4-FFF2-40B4-BE49-F238E27FC236}">
                  <a16:creationId xmlns:a16="http://schemas.microsoft.com/office/drawing/2014/main" id="{0DF756BD-00E5-411C-902F-101E4CAFE362}"/>
                </a:ext>
              </a:extLst>
            </p:cNvPr>
            <p:cNvCxnSpPr>
              <a:cxnSpLocks/>
            </p:cNvCxnSpPr>
            <p:nvPr/>
          </p:nvCxnSpPr>
          <p:spPr>
            <a:xfrm>
              <a:off x="6931553" y="2094715"/>
              <a:ext cx="0" cy="1443527"/>
            </a:xfrm>
            <a:prstGeom prst="straightConnector1">
              <a:avLst/>
            </a:prstGeom>
            <a:ln w="76200">
              <a:solidFill>
                <a:srgbClr val="081C7E"/>
              </a:solidFill>
              <a:tailEnd type="triangle"/>
            </a:ln>
          </p:spPr>
          <p:style>
            <a:lnRef idx="1">
              <a:schemeClr val="accent6"/>
            </a:lnRef>
            <a:fillRef idx="0">
              <a:schemeClr val="accent6"/>
            </a:fillRef>
            <a:effectRef idx="0">
              <a:schemeClr val="accent6"/>
            </a:effectRef>
            <a:fontRef idx="minor">
              <a:schemeClr val="tx1"/>
            </a:fontRef>
          </p:style>
        </p:cxnSp>
        <p:cxnSp>
          <p:nvCxnSpPr>
            <p:cNvPr id="53" name="Straight Arrow Connector 52">
              <a:extLst>
                <a:ext uri="{FF2B5EF4-FFF2-40B4-BE49-F238E27FC236}">
                  <a16:creationId xmlns:a16="http://schemas.microsoft.com/office/drawing/2014/main" id="{107963A0-E82D-49BB-A8C7-9BC088203F02}"/>
                </a:ext>
              </a:extLst>
            </p:cNvPr>
            <p:cNvCxnSpPr>
              <a:cxnSpLocks/>
            </p:cNvCxnSpPr>
            <p:nvPr/>
          </p:nvCxnSpPr>
          <p:spPr>
            <a:xfrm>
              <a:off x="8688888" y="2916675"/>
              <a:ext cx="0" cy="621567"/>
            </a:xfrm>
            <a:prstGeom prst="straightConnector1">
              <a:avLst/>
            </a:prstGeom>
            <a:ln w="76200">
              <a:solidFill>
                <a:srgbClr val="081C7E"/>
              </a:solidFill>
              <a:tailEnd type="triangle"/>
            </a:ln>
          </p:spPr>
          <p:style>
            <a:lnRef idx="1">
              <a:schemeClr val="accent6"/>
            </a:lnRef>
            <a:fillRef idx="0">
              <a:schemeClr val="accent6"/>
            </a:fillRef>
            <a:effectRef idx="0">
              <a:schemeClr val="accent6"/>
            </a:effectRef>
            <a:fontRef idx="minor">
              <a:schemeClr val="tx1"/>
            </a:fontRef>
          </p:style>
        </p:cxnSp>
        <p:cxnSp>
          <p:nvCxnSpPr>
            <p:cNvPr id="58" name="Straight Arrow Connector 57">
              <a:extLst>
                <a:ext uri="{FF2B5EF4-FFF2-40B4-BE49-F238E27FC236}">
                  <a16:creationId xmlns:a16="http://schemas.microsoft.com/office/drawing/2014/main" id="{4FA817E0-AAFB-451B-A851-1580A899ACA7}"/>
                </a:ext>
              </a:extLst>
            </p:cNvPr>
            <p:cNvCxnSpPr>
              <a:cxnSpLocks/>
            </p:cNvCxnSpPr>
            <p:nvPr/>
          </p:nvCxnSpPr>
          <p:spPr>
            <a:xfrm>
              <a:off x="10669191" y="2816478"/>
              <a:ext cx="0" cy="643243"/>
            </a:xfrm>
            <a:prstGeom prst="straightConnector1">
              <a:avLst/>
            </a:prstGeom>
            <a:ln w="76200">
              <a:solidFill>
                <a:srgbClr val="081C7E"/>
              </a:solidFill>
              <a:tailEnd type="triangle"/>
            </a:ln>
          </p:spPr>
          <p:style>
            <a:lnRef idx="1">
              <a:schemeClr val="accent6"/>
            </a:lnRef>
            <a:fillRef idx="0">
              <a:schemeClr val="accent6"/>
            </a:fillRef>
            <a:effectRef idx="0">
              <a:schemeClr val="accent6"/>
            </a:effectRef>
            <a:fontRef idx="minor">
              <a:schemeClr val="tx1"/>
            </a:fontRef>
          </p:style>
        </p:cxnSp>
        <p:grpSp>
          <p:nvGrpSpPr>
            <p:cNvPr id="3" name="Group 2">
              <a:extLst>
                <a:ext uri="{FF2B5EF4-FFF2-40B4-BE49-F238E27FC236}">
                  <a16:creationId xmlns:a16="http://schemas.microsoft.com/office/drawing/2014/main" id="{0CFA26C7-A1FF-40DD-9E81-CAD1AC7E4B24}"/>
                </a:ext>
              </a:extLst>
            </p:cNvPr>
            <p:cNvGrpSpPr/>
            <p:nvPr/>
          </p:nvGrpSpPr>
          <p:grpSpPr>
            <a:xfrm>
              <a:off x="2877743" y="3538322"/>
              <a:ext cx="8770598" cy="750368"/>
              <a:chOff x="2877743" y="3538322"/>
              <a:chExt cx="8770598" cy="750368"/>
            </a:xfrm>
          </p:grpSpPr>
          <p:sp>
            <p:nvSpPr>
              <p:cNvPr id="5" name="TextBox 4">
                <a:extLst>
                  <a:ext uri="{FF2B5EF4-FFF2-40B4-BE49-F238E27FC236}">
                    <a16:creationId xmlns:a16="http://schemas.microsoft.com/office/drawing/2014/main" id="{75E796BB-A1D5-46C1-A5AF-447A79DA0D7B}"/>
                  </a:ext>
                </a:extLst>
              </p:cNvPr>
              <p:cNvSpPr txBox="1"/>
              <p:nvPr/>
            </p:nvSpPr>
            <p:spPr>
              <a:xfrm>
                <a:off x="2877743" y="3538322"/>
                <a:ext cx="8770598" cy="369332"/>
              </a:xfrm>
              <a:prstGeom prst="rect">
                <a:avLst/>
              </a:prstGeom>
              <a:solidFill>
                <a:schemeClr val="accent6">
                  <a:lumMod val="60000"/>
                  <a:lumOff val="40000"/>
                </a:schemeClr>
              </a:solidFill>
              <a:ln>
                <a:solidFill>
                  <a:schemeClr val="tx1"/>
                </a:solidFill>
              </a:ln>
            </p:spPr>
            <p:txBody>
              <a:bodyPr wrap="square" lIns="68580" tIns="34290" rIns="68580" bIns="34290" rtlCol="0" anchor="t">
                <a:spAutoFit/>
              </a:bodyPr>
              <a:lstStyle/>
              <a:p>
                <a:pPr algn="ctr"/>
                <a:r>
                  <a:rPr lang="en-US" sz="1350" b="1"/>
                  <a:t>EO Standards</a:t>
                </a:r>
              </a:p>
            </p:txBody>
          </p:sp>
          <p:cxnSp>
            <p:nvCxnSpPr>
              <p:cNvPr id="60" name="Straight Arrow Connector 59">
                <a:extLst>
                  <a:ext uri="{FF2B5EF4-FFF2-40B4-BE49-F238E27FC236}">
                    <a16:creationId xmlns:a16="http://schemas.microsoft.com/office/drawing/2014/main" id="{9AF5A149-A7A3-4857-BBF1-0808B075B476}"/>
                  </a:ext>
                </a:extLst>
              </p:cNvPr>
              <p:cNvCxnSpPr/>
              <p:nvPr/>
            </p:nvCxnSpPr>
            <p:spPr>
              <a:xfrm>
                <a:off x="4447820" y="3907654"/>
                <a:ext cx="0" cy="381036"/>
              </a:xfrm>
              <a:prstGeom prst="straightConnector1">
                <a:avLst/>
              </a:prstGeom>
              <a:ln w="76200">
                <a:solidFill>
                  <a:schemeClr val="accent6">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61" name="Straight Arrow Connector 60">
                <a:extLst>
                  <a:ext uri="{FF2B5EF4-FFF2-40B4-BE49-F238E27FC236}">
                    <a16:creationId xmlns:a16="http://schemas.microsoft.com/office/drawing/2014/main" id="{91C6CFF6-9013-4098-977F-FB5CA7CF2965}"/>
                  </a:ext>
                </a:extLst>
              </p:cNvPr>
              <p:cNvCxnSpPr/>
              <p:nvPr/>
            </p:nvCxnSpPr>
            <p:spPr>
              <a:xfrm>
                <a:off x="8881453" y="3907654"/>
                <a:ext cx="0" cy="381036"/>
              </a:xfrm>
              <a:prstGeom prst="straightConnector1">
                <a:avLst/>
              </a:prstGeom>
              <a:ln w="76200">
                <a:solidFill>
                  <a:schemeClr val="accent6">
                    <a:lumMod val="60000"/>
                    <a:lumOff val="40000"/>
                  </a:schemeClr>
                </a:solidFill>
                <a:tailEnd type="triangle"/>
              </a:ln>
            </p:spPr>
            <p:style>
              <a:lnRef idx="1">
                <a:schemeClr val="accent6"/>
              </a:lnRef>
              <a:fillRef idx="0">
                <a:schemeClr val="accent6"/>
              </a:fillRef>
              <a:effectRef idx="0">
                <a:schemeClr val="accent6"/>
              </a:effectRef>
              <a:fontRef idx="minor">
                <a:schemeClr val="tx1"/>
              </a:fontRef>
            </p:style>
          </p:cxnSp>
        </p:grpSp>
      </p:grpSp>
      <p:pic>
        <p:nvPicPr>
          <p:cNvPr id="1034" name="Picture 10" descr="Piping Plovers Return To Nest In Charlestown! - Charlestown Citizens  Alliance">
            <a:extLst>
              <a:ext uri="{FF2B5EF4-FFF2-40B4-BE49-F238E27FC236}">
                <a16:creationId xmlns:a16="http://schemas.microsoft.com/office/drawing/2014/main" id="{0BC2A658-F820-4CBC-A639-22A3332502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66" r="11886"/>
          <a:stretch/>
        </p:blipFill>
        <p:spPr bwMode="auto">
          <a:xfrm>
            <a:off x="80365" y="3527271"/>
            <a:ext cx="1811777" cy="1092994"/>
          </a:xfrm>
          <a:prstGeom prst="rect">
            <a:avLst/>
          </a:prstGeom>
          <a:noFill/>
          <a:ln>
            <a:solidFill>
              <a:schemeClr val="bg2">
                <a:lumMod val="10000"/>
              </a:schemeClr>
            </a:solidFill>
          </a:ln>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703272D4-4F0C-4924-A03B-8239D5F86476}"/>
              </a:ext>
            </a:extLst>
          </p:cNvPr>
          <p:cNvSpPr txBox="1"/>
          <p:nvPr/>
        </p:nvSpPr>
        <p:spPr>
          <a:xfrm>
            <a:off x="5844107" y="3990860"/>
            <a:ext cx="601770" cy="300082"/>
          </a:xfrm>
          <a:prstGeom prst="rect">
            <a:avLst/>
          </a:prstGeom>
          <a:solidFill>
            <a:schemeClr val="bg2">
              <a:lumMod val="90000"/>
            </a:schemeClr>
          </a:solidFill>
          <a:ln w="19050">
            <a:solidFill>
              <a:schemeClr val="accent1"/>
            </a:solidFill>
          </a:ln>
        </p:spPr>
        <p:txBody>
          <a:bodyPr wrap="square" rtlCol="0">
            <a:spAutoFit/>
          </a:bodyPr>
          <a:lstStyle/>
          <a:p>
            <a:r>
              <a:rPr lang="en-US" sz="1350" b="1"/>
              <a:t>EO 2</a:t>
            </a:r>
          </a:p>
        </p:txBody>
      </p:sp>
      <p:pic>
        <p:nvPicPr>
          <p:cNvPr id="12" name="Picture 2" descr="Golden-cheeked warblers rely on the bark of mature cedar trees to build their nests, one more reason to keep some of these much-maligned trees around. PHOTO Gil Eckrich">
            <a:extLst>
              <a:ext uri="{FF2B5EF4-FFF2-40B4-BE49-F238E27FC236}">
                <a16:creationId xmlns:a16="http://schemas.microsoft.com/office/drawing/2014/main" id="{1B8801C5-6656-41B6-9E86-B1943E3E84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04" b="25339"/>
          <a:stretch/>
        </p:blipFill>
        <p:spPr bwMode="auto">
          <a:xfrm>
            <a:off x="83423" y="2338299"/>
            <a:ext cx="1802721" cy="10353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lden-cheeked Warbler | Audubon Field Guide">
            <a:extLst>
              <a:ext uri="{FF2B5EF4-FFF2-40B4-BE49-F238E27FC236}">
                <a16:creationId xmlns:a16="http://schemas.microsoft.com/office/drawing/2014/main" id="{1DC99847-F4A7-4DE8-A6D6-4F574A08B3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456" t="15301" r="7407" b="15301"/>
          <a:stretch/>
        </p:blipFill>
        <p:spPr bwMode="auto">
          <a:xfrm>
            <a:off x="74368" y="3527271"/>
            <a:ext cx="1823768" cy="10929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Brazos River Authority &gt; About Us &gt; Environmental &gt; Species &gt; Species  of Interest &gt; Endangered Species &gt; Golden Cheeked Warbler">
            <a:extLst>
              <a:ext uri="{FF2B5EF4-FFF2-40B4-BE49-F238E27FC236}">
                <a16:creationId xmlns:a16="http://schemas.microsoft.com/office/drawing/2014/main" id="{F4F102CB-CDD6-4F45-A729-A955BD18D9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974" t="11676" r="34247" b="40957"/>
          <a:stretch/>
        </p:blipFill>
        <p:spPr bwMode="auto">
          <a:xfrm>
            <a:off x="80364" y="4724847"/>
            <a:ext cx="1829334" cy="114012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471F2122-5AE4-4EC8-85F3-3F9257EDFAC2}"/>
              </a:ext>
            </a:extLst>
          </p:cNvPr>
          <p:cNvSpPr txBox="1"/>
          <p:nvPr/>
        </p:nvSpPr>
        <p:spPr>
          <a:xfrm>
            <a:off x="1930544" y="5801106"/>
            <a:ext cx="2311517" cy="196208"/>
          </a:xfrm>
          <a:prstGeom prst="rect">
            <a:avLst/>
          </a:prstGeom>
          <a:noFill/>
        </p:spPr>
        <p:txBody>
          <a:bodyPr wrap="square">
            <a:spAutoFit/>
          </a:bodyPr>
          <a:lstStyle/>
          <a:p>
            <a:r>
              <a:rPr lang="en-US" sz="675">
                <a:effectLst/>
                <a:latin typeface="Open Sans"/>
              </a:rPr>
              <a:t>Photo credits: Gil </a:t>
            </a:r>
            <a:r>
              <a:rPr lang="en-US" sz="675" err="1">
                <a:effectLst/>
                <a:latin typeface="Open Sans"/>
              </a:rPr>
              <a:t>Elrich</a:t>
            </a:r>
            <a:r>
              <a:rPr lang="en-US" sz="675">
                <a:latin typeface="Open Sans"/>
              </a:rPr>
              <a:t>,</a:t>
            </a:r>
            <a:endParaRPr lang="en-US" sz="675"/>
          </a:p>
        </p:txBody>
      </p:sp>
      <p:pic>
        <p:nvPicPr>
          <p:cNvPr id="13" name="Picture 10" descr="goldencheekedwarbler">
            <a:extLst>
              <a:ext uri="{FF2B5EF4-FFF2-40B4-BE49-F238E27FC236}">
                <a16:creationId xmlns:a16="http://schemas.microsoft.com/office/drawing/2014/main" id="{7333D5F8-C0BE-453E-93CF-F405F6F9FB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8139" y="977144"/>
            <a:ext cx="2325672" cy="113414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59BD457-6A13-4BDF-881B-0F7855FB75D2}"/>
              </a:ext>
            </a:extLst>
          </p:cNvPr>
          <p:cNvSpPr txBox="1"/>
          <p:nvPr/>
        </p:nvSpPr>
        <p:spPr>
          <a:xfrm>
            <a:off x="2145317" y="3991503"/>
            <a:ext cx="601770" cy="300082"/>
          </a:xfrm>
          <a:prstGeom prst="rect">
            <a:avLst/>
          </a:prstGeom>
          <a:solidFill>
            <a:schemeClr val="bg2">
              <a:lumMod val="90000"/>
            </a:schemeClr>
          </a:solidFill>
          <a:ln w="19050">
            <a:solidFill>
              <a:schemeClr val="accent1"/>
            </a:solidFill>
          </a:ln>
        </p:spPr>
        <p:txBody>
          <a:bodyPr wrap="square" rtlCol="0">
            <a:spAutoFit/>
          </a:bodyPr>
          <a:lstStyle/>
          <a:p>
            <a:r>
              <a:rPr lang="en-US" sz="1350" b="1"/>
              <a:t>EO 1</a:t>
            </a:r>
          </a:p>
        </p:txBody>
      </p:sp>
      <p:sp>
        <p:nvSpPr>
          <p:cNvPr id="41" name="TextBox 40">
            <a:extLst>
              <a:ext uri="{FF2B5EF4-FFF2-40B4-BE49-F238E27FC236}">
                <a16:creationId xmlns:a16="http://schemas.microsoft.com/office/drawing/2014/main" id="{8C3F72BC-D8EA-420F-8D6D-E461A487949D}"/>
              </a:ext>
            </a:extLst>
          </p:cNvPr>
          <p:cNvSpPr txBox="1"/>
          <p:nvPr/>
        </p:nvSpPr>
        <p:spPr>
          <a:xfrm>
            <a:off x="66280" y="1569064"/>
            <a:ext cx="3238849" cy="502702"/>
          </a:xfrm>
          <a:prstGeom prst="rect">
            <a:avLst/>
          </a:prstGeom>
          <a:noFill/>
        </p:spPr>
        <p:txBody>
          <a:bodyPr wrap="square">
            <a:spAutoFit/>
          </a:bodyPr>
          <a:lstStyle/>
          <a:p>
            <a:r>
              <a:rPr lang="en-US" sz="2000">
                <a:effectLst/>
                <a:latin typeface="Open Sans"/>
              </a:rPr>
              <a:t>Golden-cheeked Warbler</a:t>
            </a:r>
          </a:p>
          <a:p>
            <a:r>
              <a:rPr lang="en-US" sz="2000" i="1">
                <a:effectLst/>
                <a:latin typeface="Open Sans"/>
              </a:rPr>
              <a:t>Setophaga </a:t>
            </a:r>
            <a:r>
              <a:rPr lang="en-US" sz="2000" i="1" err="1">
                <a:effectLst/>
                <a:latin typeface="Open Sans"/>
              </a:rPr>
              <a:t>chrysoparia</a:t>
            </a:r>
            <a:r>
              <a:rPr lang="en-US" sz="2000" i="1">
                <a:effectLst/>
                <a:latin typeface="Open Sans"/>
              </a:rPr>
              <a:t> G2 - Imperiled</a:t>
            </a:r>
            <a:endParaRPr lang="en-US" sz="2000"/>
          </a:p>
        </p:txBody>
      </p:sp>
    </p:spTree>
    <p:extLst>
      <p:ext uri="{BB962C8B-B14F-4D97-AF65-F5344CB8AC3E}">
        <p14:creationId xmlns:p14="http://schemas.microsoft.com/office/powerpoint/2010/main" val="3664371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215897CD-1922-4D94-980B-689B5444AA99}"/>
              </a:ext>
            </a:extLst>
          </p:cNvPr>
          <p:cNvSpPr>
            <a:spLocks noGrp="1" noChangeArrowheads="1"/>
          </p:cNvSpPr>
          <p:nvPr>
            <p:ph type="title"/>
          </p:nvPr>
        </p:nvSpPr>
        <p:spPr>
          <a:xfrm>
            <a:off x="457200" y="327025"/>
            <a:ext cx="8229600" cy="717550"/>
          </a:xfrm>
        </p:spPr>
        <p:txBody>
          <a:bodyPr>
            <a:normAutofit fontScale="90000"/>
          </a:bodyPr>
          <a:lstStyle/>
          <a:p>
            <a:pPr fontAlgn="auto">
              <a:spcAft>
                <a:spcPts val="0"/>
              </a:spcAft>
              <a:defRPr/>
            </a:pPr>
            <a:r>
              <a:rPr altLang="en-US" sz="4400"/>
              <a:t>REVIEW: </a:t>
            </a:r>
            <a:br>
              <a:rPr altLang="en-US" sz="4400"/>
            </a:br>
            <a:r>
              <a:rPr altLang="en-US" sz="4400"/>
              <a:t>EOSPECS: Separation Criteria</a:t>
            </a:r>
            <a:endParaRPr altLang="en-US" sz="4400" i="1"/>
          </a:p>
        </p:txBody>
      </p:sp>
      <p:pic>
        <p:nvPicPr>
          <p:cNvPr id="86019" name="Picture 5">
            <a:extLst>
              <a:ext uri="{FF2B5EF4-FFF2-40B4-BE49-F238E27FC236}">
                <a16:creationId xmlns:a16="http://schemas.microsoft.com/office/drawing/2014/main" id="{433800DA-31BF-44EF-A6FE-755B37622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1981200"/>
            <a:ext cx="27717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6">
            <a:extLst>
              <a:ext uri="{FF2B5EF4-FFF2-40B4-BE49-F238E27FC236}">
                <a16:creationId xmlns:a16="http://schemas.microsoft.com/office/drawing/2014/main" id="{42D6D692-B62E-41D1-888E-F0051B5C2F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025" y="1984375"/>
            <a:ext cx="27717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Rectangle 8">
            <a:extLst>
              <a:ext uri="{FF2B5EF4-FFF2-40B4-BE49-F238E27FC236}">
                <a16:creationId xmlns:a16="http://schemas.microsoft.com/office/drawing/2014/main" id="{B6B3D2C0-7DBA-4E4F-A073-C1E8F9EB9BB6}"/>
              </a:ext>
            </a:extLst>
          </p:cNvPr>
          <p:cNvSpPr>
            <a:spLocks noChangeArrowheads="1"/>
          </p:cNvSpPr>
          <p:nvPr/>
        </p:nvSpPr>
        <p:spPr bwMode="auto">
          <a:xfrm>
            <a:off x="1231900" y="4202113"/>
            <a:ext cx="241776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11430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lvl="1" eaLnBrk="1" hangingPunct="1">
              <a:lnSpc>
                <a:spcPct val="90000"/>
              </a:lnSpc>
              <a:spcBef>
                <a:spcPct val="30000"/>
              </a:spcBef>
              <a:buClr>
                <a:srgbClr val="003366"/>
              </a:buClr>
              <a:buFontTx/>
              <a:buNone/>
            </a:pPr>
            <a:r>
              <a:rPr lang="en-US" altLang="en-US" sz="3600">
                <a:solidFill>
                  <a:srgbClr val="004182"/>
                </a:solidFill>
                <a:latin typeface="Calibri" panose="020F0502020204030204" pitchFamily="34" charset="0"/>
              </a:rPr>
              <a:t>Pre-determined separation distance</a:t>
            </a:r>
          </a:p>
        </p:txBody>
      </p:sp>
      <p:sp>
        <p:nvSpPr>
          <p:cNvPr id="86023" name="Rectangle 9">
            <a:extLst>
              <a:ext uri="{FF2B5EF4-FFF2-40B4-BE49-F238E27FC236}">
                <a16:creationId xmlns:a16="http://schemas.microsoft.com/office/drawing/2014/main" id="{FFA2C111-4619-4543-86B7-C706DE88EF8C}"/>
              </a:ext>
            </a:extLst>
          </p:cNvPr>
          <p:cNvSpPr>
            <a:spLocks noChangeArrowheads="1"/>
          </p:cNvSpPr>
          <p:nvPr/>
        </p:nvSpPr>
        <p:spPr bwMode="auto">
          <a:xfrm>
            <a:off x="4986338" y="4202113"/>
            <a:ext cx="234156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marL="342900" indent="-342900">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11430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lvl="1" eaLnBrk="1" hangingPunct="1">
              <a:lnSpc>
                <a:spcPct val="90000"/>
              </a:lnSpc>
              <a:spcBef>
                <a:spcPct val="30000"/>
              </a:spcBef>
              <a:buClr>
                <a:srgbClr val="003366"/>
              </a:buClr>
              <a:buFontTx/>
              <a:buNone/>
            </a:pPr>
            <a:r>
              <a:rPr lang="en-US" altLang="en-US" sz="3600">
                <a:solidFill>
                  <a:srgbClr val="004182"/>
                </a:solidFill>
                <a:latin typeface="Calibri" panose="020F0502020204030204" pitchFamily="34" charset="0"/>
              </a:rPr>
              <a:t>Physical barrier acts as separation</a:t>
            </a:r>
          </a:p>
        </p:txBody>
      </p:sp>
      <p:sp>
        <p:nvSpPr>
          <p:cNvPr id="3" name="Arrow: Right 2">
            <a:extLst>
              <a:ext uri="{FF2B5EF4-FFF2-40B4-BE49-F238E27FC236}">
                <a16:creationId xmlns:a16="http://schemas.microsoft.com/office/drawing/2014/main" id="{BE23794E-0737-4AA9-93C7-66748066F4AB}"/>
              </a:ext>
            </a:extLst>
          </p:cNvPr>
          <p:cNvSpPr/>
          <p:nvPr/>
        </p:nvSpPr>
        <p:spPr>
          <a:xfrm>
            <a:off x="2438400" y="5435601"/>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55315FD-47E8-4EA5-92BE-EA7415725FA8}"/>
              </a:ext>
            </a:extLst>
          </p:cNvPr>
          <p:cNvSpPr txBox="1"/>
          <p:nvPr/>
        </p:nvSpPr>
        <p:spPr>
          <a:xfrm>
            <a:off x="995871" y="5508640"/>
            <a:ext cx="1219200" cy="338554"/>
          </a:xfrm>
          <a:prstGeom prst="rect">
            <a:avLst/>
          </a:prstGeom>
          <a:noFill/>
        </p:spPr>
        <p:txBody>
          <a:bodyPr wrap="square" rtlCol="0">
            <a:spAutoFit/>
          </a:bodyPr>
          <a:lstStyle/>
          <a:p>
            <a:r>
              <a:rPr lang="en-US"/>
              <a:t>Observation</a:t>
            </a:r>
          </a:p>
        </p:txBody>
      </p:sp>
      <p:sp>
        <p:nvSpPr>
          <p:cNvPr id="5" name="TextBox 4">
            <a:extLst>
              <a:ext uri="{FF2B5EF4-FFF2-40B4-BE49-F238E27FC236}">
                <a16:creationId xmlns:a16="http://schemas.microsoft.com/office/drawing/2014/main" id="{983312BB-16DA-4B8E-BD03-AA1436ECDF48}"/>
              </a:ext>
            </a:extLst>
          </p:cNvPr>
          <p:cNvSpPr txBox="1"/>
          <p:nvPr/>
        </p:nvSpPr>
        <p:spPr>
          <a:xfrm>
            <a:off x="3649663" y="5525879"/>
            <a:ext cx="1608137" cy="338554"/>
          </a:xfrm>
          <a:prstGeom prst="rect">
            <a:avLst/>
          </a:prstGeom>
          <a:noFill/>
        </p:spPr>
        <p:txBody>
          <a:bodyPr wrap="square" rtlCol="0">
            <a:spAutoFit/>
          </a:bodyPr>
          <a:lstStyle/>
          <a:p>
            <a:r>
              <a:rPr lang="en-US"/>
              <a:t>Source Feature</a:t>
            </a:r>
          </a:p>
        </p:txBody>
      </p:sp>
      <p:sp>
        <p:nvSpPr>
          <p:cNvPr id="6" name="Arrow: Right 5">
            <a:extLst>
              <a:ext uri="{FF2B5EF4-FFF2-40B4-BE49-F238E27FC236}">
                <a16:creationId xmlns:a16="http://schemas.microsoft.com/office/drawing/2014/main" id="{5E7578E4-0D61-4578-8011-F69A5B0C3AB2}"/>
              </a:ext>
            </a:extLst>
          </p:cNvPr>
          <p:cNvSpPr/>
          <p:nvPr/>
        </p:nvSpPr>
        <p:spPr>
          <a:xfrm>
            <a:off x="5257800" y="5489598"/>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462246-F33F-4034-815E-2C0C55281D50}"/>
              </a:ext>
            </a:extLst>
          </p:cNvPr>
          <p:cNvSpPr txBox="1"/>
          <p:nvPr/>
        </p:nvSpPr>
        <p:spPr>
          <a:xfrm>
            <a:off x="6520878" y="5562637"/>
            <a:ext cx="1905000" cy="338554"/>
          </a:xfrm>
          <a:prstGeom prst="rect">
            <a:avLst/>
          </a:prstGeom>
          <a:noFill/>
        </p:spPr>
        <p:txBody>
          <a:bodyPr wrap="square" rtlCol="0">
            <a:spAutoFit/>
          </a:bodyPr>
          <a:lstStyle/>
          <a:p>
            <a:r>
              <a:rPr lang="en-US"/>
              <a:t>Element Occurrence</a:t>
            </a:r>
          </a:p>
        </p:txBody>
      </p:sp>
      <p:pic>
        <p:nvPicPr>
          <p:cNvPr id="1026" name="Picture 2" descr="Kadapa-Renigunta Route To Be Extended To Four-Lane Road Soon">
            <a:extLst>
              <a:ext uri="{FF2B5EF4-FFF2-40B4-BE49-F238E27FC236}">
                <a16:creationId xmlns:a16="http://schemas.microsoft.com/office/drawing/2014/main" id="{E3F7F60F-2B71-400B-A730-ECD4F54CE0FD}"/>
              </a:ext>
            </a:extLst>
          </p:cNvPr>
          <p:cNvPicPr>
            <a:picLocks noGrp="1" noChangeAspect="1" noChangeArrowheads="1"/>
          </p:cNvPicPr>
          <p:nvPr>
            <p:ph sz="quarter" idx="1"/>
          </p:nvPr>
        </p:nvPicPr>
        <p:blipFill>
          <a:blip r:embed="rId5">
            <a:extLst>
              <a:ext uri="{28A0092B-C50C-407E-A947-70E740481C1C}">
                <a14:useLocalDpi xmlns:a14="http://schemas.microsoft.com/office/drawing/2010/main" val="0"/>
              </a:ext>
            </a:extLst>
          </a:blip>
          <a:srcRect/>
          <a:stretch>
            <a:fillRect/>
          </a:stretch>
        </p:blipFill>
        <p:spPr bwMode="auto">
          <a:xfrm>
            <a:off x="4494297" y="1954530"/>
            <a:ext cx="3628232" cy="21769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avel to ride">
            <a:extLst>
              <a:ext uri="{FF2B5EF4-FFF2-40B4-BE49-F238E27FC236}">
                <a16:creationId xmlns:a16="http://schemas.microsoft.com/office/drawing/2014/main" id="{352A138D-1431-40EC-932B-5FBF5FB066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4297" y="1954530"/>
            <a:ext cx="3628232" cy="2172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0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019"/>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60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60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p:bldP spid="86023" grpId="0"/>
      <p:bldP spid="3" grpId="0" animBg="1"/>
      <p:bldP spid="4" grpId="0"/>
      <p:bldP spid="5" grpId="0"/>
      <p:bldP spid="6"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6A2FE-AFB3-4A15-A171-3036C41E0012}"/>
              </a:ext>
            </a:extLst>
          </p:cNvPr>
          <p:cNvSpPr>
            <a:spLocks noGrp="1"/>
          </p:cNvSpPr>
          <p:nvPr>
            <p:ph type="title"/>
          </p:nvPr>
        </p:nvSpPr>
        <p:spPr>
          <a:xfrm>
            <a:off x="457200" y="327025"/>
            <a:ext cx="8229600" cy="717550"/>
          </a:xfrm>
        </p:spPr>
        <p:txBody>
          <a:bodyPr/>
          <a:lstStyle/>
          <a:p>
            <a:pPr>
              <a:defRPr/>
            </a:pPr>
            <a:r>
              <a:rPr sz="3200"/>
              <a:t>REVIEW: EOSPECS </a:t>
            </a:r>
            <a:r>
              <a:rPr sz="2800">
                <a:solidFill>
                  <a:srgbClr val="C00000"/>
                </a:solidFill>
              </a:rPr>
              <a:t>[Where is it?]</a:t>
            </a:r>
            <a:br>
              <a:rPr sz="3200"/>
            </a:br>
            <a:r>
              <a:rPr sz="3200"/>
              <a:t>EORANKs </a:t>
            </a:r>
            <a:r>
              <a:rPr sz="2800">
                <a:solidFill>
                  <a:srgbClr val="C00000"/>
                </a:solidFill>
              </a:rPr>
              <a:t>[How is it doing?]</a:t>
            </a:r>
          </a:p>
        </p:txBody>
      </p:sp>
      <p:pic>
        <p:nvPicPr>
          <p:cNvPr id="131075" name="Content Placeholder 5">
            <a:extLst>
              <a:ext uri="{FF2B5EF4-FFF2-40B4-BE49-F238E27FC236}">
                <a16:creationId xmlns:a16="http://schemas.microsoft.com/office/drawing/2014/main" id="{D2E42599-CC9F-4334-8C67-A6CDE6D5D5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409700"/>
            <a:ext cx="5514975" cy="5143500"/>
          </a:xfrm>
        </p:spPr>
      </p:pic>
      <p:pic>
        <p:nvPicPr>
          <p:cNvPr id="131076" name="Picture 6">
            <a:extLst>
              <a:ext uri="{FF2B5EF4-FFF2-40B4-BE49-F238E27FC236}">
                <a16:creationId xmlns:a16="http://schemas.microsoft.com/office/drawing/2014/main" id="{38CF4CF4-D8D7-49F2-B6AF-111CA7D117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038600"/>
            <a:ext cx="2108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24BE3C27-6292-431A-B019-2E6A785A623B}"/>
              </a:ext>
            </a:extLst>
          </p:cNvPr>
          <p:cNvSpPr>
            <a:spLocks noGrp="1" noChangeArrowheads="1"/>
          </p:cNvSpPr>
          <p:nvPr>
            <p:ph type="title"/>
          </p:nvPr>
        </p:nvSpPr>
        <p:spPr>
          <a:xfrm>
            <a:off x="457200" y="327025"/>
            <a:ext cx="8229600" cy="717550"/>
          </a:xfrm>
        </p:spPr>
        <p:txBody>
          <a:bodyPr lIns="90488" tIns="44450" rIns="90488" bIns="44450">
            <a:normAutofit fontScale="90000"/>
          </a:bodyPr>
          <a:lstStyle/>
          <a:p>
            <a:pPr eaLnBrk="1" fontAlgn="auto" hangingPunct="1">
              <a:spcAft>
                <a:spcPts val="0"/>
              </a:spcAft>
              <a:defRPr/>
            </a:pPr>
            <a:r>
              <a:t>EO Rank Factors [</a:t>
            </a:r>
            <a:r>
              <a:rPr>
                <a:solidFill>
                  <a:srgbClr val="C00000"/>
                </a:solidFill>
              </a:rPr>
              <a:t>How is it doing?</a:t>
            </a:r>
            <a:r>
              <a:t>]</a:t>
            </a:r>
          </a:p>
        </p:txBody>
      </p:sp>
      <p:sp>
        <p:nvSpPr>
          <p:cNvPr id="786435" name="Rectangle 3">
            <a:extLst>
              <a:ext uri="{FF2B5EF4-FFF2-40B4-BE49-F238E27FC236}">
                <a16:creationId xmlns:a16="http://schemas.microsoft.com/office/drawing/2014/main" id="{C0B05A35-4AA3-4728-BD57-607B13495277}"/>
              </a:ext>
            </a:extLst>
          </p:cNvPr>
          <p:cNvSpPr>
            <a:spLocks noGrp="1" noChangeArrowheads="1"/>
          </p:cNvSpPr>
          <p:nvPr>
            <p:ph idx="1"/>
          </p:nvPr>
        </p:nvSpPr>
        <p:spPr>
          <a:xfrm>
            <a:off x="457200" y="1509713"/>
            <a:ext cx="8229600" cy="4922837"/>
          </a:xfrm>
        </p:spPr>
        <p:txBody>
          <a:bodyPr lIns="90488" tIns="44450" rIns="90488" bIns="44450" rtlCol="0">
            <a:normAutofit lnSpcReduction="10000"/>
          </a:bodyPr>
          <a:lstStyle/>
          <a:p>
            <a:pPr marL="977900" indent="-977900" eaLnBrk="1" fontAlgn="auto" hangingPunct="1">
              <a:lnSpc>
                <a:spcPct val="90000"/>
              </a:lnSpc>
              <a:spcAft>
                <a:spcPts val="0"/>
              </a:spcAft>
              <a:buFontTx/>
              <a:buNone/>
              <a:defRPr/>
            </a:pPr>
            <a:r>
              <a:rPr lang="en-US" sz="2600" b="1" i="1">
                <a:solidFill>
                  <a:srgbClr val="004182"/>
                </a:solidFill>
                <a:latin typeface="Arial" charset="0"/>
              </a:rPr>
              <a:t>  </a:t>
            </a:r>
            <a:r>
              <a:rPr lang="en-US" sz="2800" b="1" i="1">
                <a:solidFill>
                  <a:srgbClr val="004182"/>
                </a:solidFill>
                <a:latin typeface="Arial" charset="0"/>
              </a:rPr>
              <a:t>Condition </a:t>
            </a:r>
            <a:r>
              <a:rPr lang="en-US" sz="2800" i="1">
                <a:solidFill>
                  <a:srgbClr val="004182"/>
                </a:solidFill>
                <a:latin typeface="Arial" charset="0"/>
              </a:rPr>
              <a:t>-</a:t>
            </a:r>
            <a:r>
              <a:rPr lang="en-US" sz="2800" b="1" i="1">
                <a:solidFill>
                  <a:srgbClr val="004182"/>
                </a:solidFill>
                <a:latin typeface="Arial" charset="0"/>
              </a:rPr>
              <a:t> </a:t>
            </a:r>
            <a:r>
              <a:rPr lang="en-US" sz="2800">
                <a:solidFill>
                  <a:srgbClr val="004182"/>
                </a:solidFill>
                <a:latin typeface="Arial" charset="0"/>
              </a:rPr>
              <a:t>assessment of reproduction/ health, maturity, composition and structure, ecological processes, abiotic physical/chemical processes, etc. </a:t>
            </a:r>
            <a:endParaRPr lang="en-US" sz="2800" b="1" i="1">
              <a:solidFill>
                <a:srgbClr val="004182"/>
              </a:solidFill>
              <a:latin typeface="Arial" charset="0"/>
            </a:endParaRPr>
          </a:p>
          <a:p>
            <a:pPr marL="977900" indent="-977900" eaLnBrk="1" fontAlgn="auto" hangingPunct="1">
              <a:lnSpc>
                <a:spcPct val="90000"/>
              </a:lnSpc>
              <a:spcBef>
                <a:spcPct val="30000"/>
              </a:spcBef>
              <a:spcAft>
                <a:spcPts val="0"/>
              </a:spcAft>
              <a:buFontTx/>
              <a:buNone/>
              <a:defRPr/>
            </a:pPr>
            <a:r>
              <a:rPr lang="en-US" sz="2800" b="1" i="1">
                <a:solidFill>
                  <a:srgbClr val="004182"/>
                </a:solidFill>
                <a:latin typeface="Arial" charset="0"/>
              </a:rPr>
              <a:t>+ Landscape Context </a:t>
            </a:r>
            <a:r>
              <a:rPr lang="en-US" sz="2800" i="1">
                <a:solidFill>
                  <a:srgbClr val="004182"/>
                </a:solidFill>
                <a:latin typeface="Arial" charset="0"/>
              </a:rPr>
              <a:t>-</a:t>
            </a:r>
            <a:r>
              <a:rPr lang="en-US" sz="2800">
                <a:solidFill>
                  <a:srgbClr val="004182"/>
                </a:solidFill>
                <a:latin typeface="Arial" charset="0"/>
              </a:rPr>
              <a:t> assessment of spatial patterns of occurrence (fragmentation / connectivity), and condition components</a:t>
            </a:r>
          </a:p>
          <a:p>
            <a:pPr marL="977900" indent="-977900" eaLnBrk="1" fontAlgn="auto" hangingPunct="1">
              <a:lnSpc>
                <a:spcPct val="70000"/>
              </a:lnSpc>
              <a:spcBef>
                <a:spcPts val="0"/>
              </a:spcBef>
              <a:spcAft>
                <a:spcPts val="0"/>
              </a:spcAft>
              <a:buFontTx/>
              <a:buNone/>
              <a:defRPr/>
            </a:pPr>
            <a:r>
              <a:rPr lang="en-US" sz="2800">
                <a:solidFill>
                  <a:srgbClr val="004182"/>
                </a:solidFill>
                <a:latin typeface="Arial" charset="0"/>
              </a:rPr>
              <a:t>                                                                           (above)</a:t>
            </a:r>
            <a:endParaRPr lang="en-US" sz="2800">
              <a:solidFill>
                <a:srgbClr val="004182"/>
              </a:solidFill>
              <a:latin typeface="Arial" charset="0"/>
              <a:sym typeface="Symbol" pitchFamily="18" charset="2"/>
            </a:endParaRPr>
          </a:p>
          <a:p>
            <a:pPr marL="977900" indent="-977900" eaLnBrk="1" fontAlgn="auto" hangingPunct="1">
              <a:lnSpc>
                <a:spcPct val="90000"/>
              </a:lnSpc>
              <a:spcBef>
                <a:spcPts val="600"/>
              </a:spcBef>
              <a:buFontTx/>
              <a:buNone/>
              <a:defRPr/>
            </a:pPr>
            <a:r>
              <a:rPr lang="en-US" sz="2800" b="1" i="1">
                <a:solidFill>
                  <a:srgbClr val="004182"/>
                </a:solidFill>
                <a:latin typeface="Arial" charset="0"/>
              </a:rPr>
              <a:t>+ Size </a:t>
            </a:r>
            <a:r>
              <a:rPr lang="en-US" sz="2800" i="1">
                <a:solidFill>
                  <a:srgbClr val="004182"/>
                </a:solidFill>
                <a:latin typeface="Arial" charset="0"/>
              </a:rPr>
              <a:t>-</a:t>
            </a:r>
            <a:r>
              <a:rPr lang="en-US" sz="2800">
                <a:solidFill>
                  <a:srgbClr val="004182"/>
                </a:solidFill>
                <a:latin typeface="Arial" charset="0"/>
              </a:rPr>
              <a:t> quantitative measure of area of occupancy, abundance, density, fluctuation</a:t>
            </a:r>
            <a:endParaRPr lang="en-US" sz="2800" b="1" i="1">
              <a:solidFill>
                <a:srgbClr val="004182"/>
              </a:solidFill>
              <a:latin typeface="Arial" charset="0"/>
            </a:endParaRPr>
          </a:p>
          <a:p>
            <a:pPr marL="1481138" indent="-1481138" eaLnBrk="1" fontAlgn="auto" hangingPunct="1">
              <a:lnSpc>
                <a:spcPct val="90000"/>
              </a:lnSpc>
              <a:spcBef>
                <a:spcPts val="1800"/>
              </a:spcBef>
              <a:spcAft>
                <a:spcPts val="0"/>
              </a:spcAft>
              <a:buFontTx/>
              <a:buNone/>
              <a:defRPr/>
            </a:pPr>
            <a:r>
              <a:rPr lang="en-US" sz="2800" b="1" i="1">
                <a:solidFill>
                  <a:srgbClr val="004182"/>
                </a:solidFill>
                <a:latin typeface="Arial" charset="0"/>
              </a:rPr>
              <a:t>Estimated Viability / Ecological Integrity</a:t>
            </a:r>
            <a:r>
              <a:rPr lang="en-US" sz="2800" b="1" i="1">
                <a:solidFill>
                  <a:srgbClr val="004182"/>
                </a:solidFill>
              </a:rPr>
              <a:t> </a:t>
            </a:r>
          </a:p>
        </p:txBody>
      </p:sp>
      <p:cxnSp>
        <p:nvCxnSpPr>
          <p:cNvPr id="132100" name="Straight Connector 4">
            <a:extLst>
              <a:ext uri="{FF2B5EF4-FFF2-40B4-BE49-F238E27FC236}">
                <a16:creationId xmlns:a16="http://schemas.microsoft.com/office/drawing/2014/main" id="{72ACA051-4D86-4A34-BAD6-7F2F6432E499}"/>
              </a:ext>
            </a:extLst>
          </p:cNvPr>
          <p:cNvCxnSpPr>
            <a:cxnSpLocks noChangeShapeType="1"/>
          </p:cNvCxnSpPr>
          <p:nvPr/>
        </p:nvCxnSpPr>
        <p:spPr bwMode="auto">
          <a:xfrm>
            <a:off x="533400" y="6019800"/>
            <a:ext cx="6781800" cy="0"/>
          </a:xfrm>
          <a:prstGeom prst="line">
            <a:avLst/>
          </a:prstGeom>
          <a:noFill/>
          <a:ln w="22225" algn="ctr">
            <a:solidFill>
              <a:srgbClr val="004182"/>
            </a:solidFill>
            <a:round/>
            <a:headEnd/>
            <a:tailEnd/>
          </a:ln>
          <a:extLst>
            <a:ext uri="{909E8E84-426E-40DD-AFC4-6F175D3DCCD1}">
              <a14:hiddenFill xmlns:a14="http://schemas.microsoft.com/office/drawing/2010/main">
                <a:noFill/>
              </a14:hiddenFill>
            </a:ext>
          </a:extLst>
        </p:spPr>
      </p:cxn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C6319C6A-ACE4-4A16-8DBF-9505050BFE7A}"/>
              </a:ext>
            </a:extLst>
          </p:cNvPr>
          <p:cNvSpPr>
            <a:spLocks noGrp="1" noChangeArrowheads="1"/>
          </p:cNvSpPr>
          <p:nvPr>
            <p:ph type="title"/>
          </p:nvPr>
        </p:nvSpPr>
        <p:spPr>
          <a:xfrm>
            <a:off x="457200" y="327025"/>
            <a:ext cx="8229600" cy="717550"/>
          </a:xfrm>
        </p:spPr>
        <p:txBody>
          <a:bodyPr lIns="90488" tIns="44450" rIns="90488" bIns="44450"/>
          <a:lstStyle/>
          <a:p>
            <a:pPr eaLnBrk="1" fontAlgn="auto" hangingPunct="1">
              <a:spcAft>
                <a:spcPts val="0"/>
              </a:spcAft>
              <a:defRPr/>
            </a:pPr>
            <a:r>
              <a:t>Basic EO Ranks</a:t>
            </a:r>
          </a:p>
        </p:txBody>
      </p:sp>
      <p:sp>
        <p:nvSpPr>
          <p:cNvPr id="17411" name="Rectangle 4">
            <a:extLst>
              <a:ext uri="{FF2B5EF4-FFF2-40B4-BE49-F238E27FC236}">
                <a16:creationId xmlns:a16="http://schemas.microsoft.com/office/drawing/2014/main" id="{8AAE3104-7436-4547-87A8-D49F1EABD186}"/>
              </a:ext>
            </a:extLst>
          </p:cNvPr>
          <p:cNvSpPr>
            <a:spLocks noGrp="1" noChangeArrowheads="1"/>
          </p:cNvSpPr>
          <p:nvPr>
            <p:ph idx="1"/>
          </p:nvPr>
        </p:nvSpPr>
        <p:spPr>
          <a:xfrm>
            <a:off x="457200" y="1524000"/>
            <a:ext cx="8534400" cy="4922838"/>
          </a:xfrm>
        </p:spPr>
        <p:txBody>
          <a:bodyPr lIns="90488" tIns="44450" rIns="90488" bIns="44450" rtlCol="0">
            <a:normAutofit fontScale="77500" lnSpcReduction="20000"/>
          </a:bodyPr>
          <a:lstStyle/>
          <a:p>
            <a:pPr eaLnBrk="1" fontAlgn="auto" hangingPunct="1">
              <a:spcAft>
                <a:spcPts val="0"/>
              </a:spcAft>
              <a:buFontTx/>
              <a:buNone/>
              <a:tabLst>
                <a:tab pos="1481138" algn="l"/>
              </a:tabLst>
              <a:defRPr/>
            </a:pPr>
            <a:r>
              <a:rPr lang="en-US">
                <a:solidFill>
                  <a:srgbClr val="004182"/>
                </a:solidFill>
              </a:rPr>
              <a:t>	  </a:t>
            </a:r>
            <a:r>
              <a:rPr lang="en-US" b="1">
                <a:solidFill>
                  <a:srgbClr val="004182"/>
                </a:solidFill>
              </a:rPr>
              <a:t> </a:t>
            </a:r>
          </a:p>
          <a:p>
            <a:pPr eaLnBrk="1" fontAlgn="auto" hangingPunct="1">
              <a:spcAft>
                <a:spcPts val="0"/>
              </a:spcAft>
              <a:buFontTx/>
              <a:buNone/>
              <a:tabLst>
                <a:tab pos="1481138" algn="l"/>
              </a:tabLst>
              <a:defRPr/>
            </a:pPr>
            <a:r>
              <a:rPr lang="en-US" b="1">
                <a:solidFill>
                  <a:srgbClr val="004182"/>
                </a:solidFill>
              </a:rPr>
              <a:t>      A</a:t>
            </a:r>
            <a:r>
              <a:rPr lang="en-US">
                <a:solidFill>
                  <a:srgbClr val="004182"/>
                </a:solidFill>
              </a:rPr>
              <a:t>	</a:t>
            </a:r>
            <a:r>
              <a:rPr lang="en-US" sz="2800">
                <a:solidFill>
                  <a:srgbClr val="004182"/>
                </a:solidFill>
              </a:rPr>
              <a:t>Excellent</a:t>
            </a:r>
          </a:p>
          <a:p>
            <a:pPr eaLnBrk="1" fontAlgn="auto" hangingPunct="1">
              <a:spcBef>
                <a:spcPts val="400"/>
              </a:spcBef>
              <a:spcAft>
                <a:spcPts val="0"/>
              </a:spcAft>
              <a:buFontTx/>
              <a:buNone/>
              <a:tabLst>
                <a:tab pos="1481138" algn="l"/>
              </a:tabLst>
              <a:defRPr/>
            </a:pPr>
            <a:r>
              <a:rPr lang="en-US" sz="2800">
                <a:solidFill>
                  <a:srgbClr val="004182"/>
                </a:solidFill>
              </a:rPr>
              <a:t>       </a:t>
            </a:r>
            <a:r>
              <a:rPr lang="en-US" sz="2800" b="1">
                <a:solidFill>
                  <a:srgbClr val="004182"/>
                </a:solidFill>
              </a:rPr>
              <a:t>B</a:t>
            </a:r>
            <a:r>
              <a:rPr lang="en-US" sz="2800">
                <a:solidFill>
                  <a:srgbClr val="004182"/>
                </a:solidFill>
              </a:rPr>
              <a:t>	Good</a:t>
            </a:r>
          </a:p>
          <a:p>
            <a:pPr eaLnBrk="1" fontAlgn="auto" hangingPunct="1">
              <a:spcBef>
                <a:spcPts val="400"/>
              </a:spcBef>
              <a:spcAft>
                <a:spcPts val="0"/>
              </a:spcAft>
              <a:buFontTx/>
              <a:buNone/>
              <a:tabLst>
                <a:tab pos="1481138" algn="l"/>
              </a:tabLst>
              <a:defRPr/>
            </a:pPr>
            <a:r>
              <a:rPr lang="en-US" sz="2800">
                <a:solidFill>
                  <a:srgbClr val="004182"/>
                </a:solidFill>
              </a:rPr>
              <a:t>       </a:t>
            </a:r>
            <a:r>
              <a:rPr lang="en-US" sz="2800" b="1">
                <a:solidFill>
                  <a:srgbClr val="004182"/>
                </a:solidFill>
              </a:rPr>
              <a:t>C</a:t>
            </a:r>
            <a:r>
              <a:rPr lang="en-US" sz="2800">
                <a:solidFill>
                  <a:srgbClr val="004182"/>
                </a:solidFill>
              </a:rPr>
              <a:t>	Fair</a:t>
            </a:r>
          </a:p>
          <a:p>
            <a:pPr eaLnBrk="1" fontAlgn="auto" hangingPunct="1">
              <a:spcBef>
                <a:spcPts val="400"/>
              </a:spcBef>
              <a:spcAft>
                <a:spcPts val="0"/>
              </a:spcAft>
              <a:buFontTx/>
              <a:buNone/>
              <a:tabLst>
                <a:tab pos="1481138" algn="l"/>
              </a:tabLst>
              <a:defRPr/>
            </a:pPr>
            <a:r>
              <a:rPr lang="en-US" sz="2800">
                <a:solidFill>
                  <a:srgbClr val="004182"/>
                </a:solidFill>
              </a:rPr>
              <a:t>       </a:t>
            </a:r>
            <a:r>
              <a:rPr lang="en-US" sz="2800" b="1">
                <a:solidFill>
                  <a:srgbClr val="004182"/>
                </a:solidFill>
              </a:rPr>
              <a:t>D</a:t>
            </a:r>
            <a:r>
              <a:rPr lang="en-US" sz="2800">
                <a:solidFill>
                  <a:srgbClr val="004182"/>
                </a:solidFill>
              </a:rPr>
              <a:t>	Poor</a:t>
            </a:r>
          </a:p>
          <a:p>
            <a:pPr eaLnBrk="1" fontAlgn="auto" hangingPunct="1">
              <a:spcBef>
                <a:spcPts val="400"/>
              </a:spcBef>
              <a:spcAft>
                <a:spcPts val="0"/>
              </a:spcAft>
              <a:buFontTx/>
              <a:buNone/>
              <a:tabLst>
                <a:tab pos="1481138" algn="l"/>
              </a:tabLst>
              <a:defRPr/>
            </a:pPr>
            <a:r>
              <a:rPr lang="en-US" sz="2800">
                <a:solidFill>
                  <a:srgbClr val="004182"/>
                </a:solidFill>
              </a:rPr>
              <a:t>       </a:t>
            </a:r>
          </a:p>
          <a:p>
            <a:pPr eaLnBrk="1" fontAlgn="auto" hangingPunct="1">
              <a:spcBef>
                <a:spcPts val="400"/>
              </a:spcBef>
              <a:spcAft>
                <a:spcPts val="0"/>
              </a:spcAft>
              <a:buFontTx/>
              <a:buNone/>
              <a:tabLst>
                <a:tab pos="1481138" algn="l"/>
              </a:tabLst>
              <a:defRPr/>
            </a:pPr>
            <a:r>
              <a:rPr lang="en-US" sz="2800" b="1">
                <a:solidFill>
                  <a:srgbClr val="004182"/>
                </a:solidFill>
              </a:rPr>
              <a:t>	   </a:t>
            </a:r>
          </a:p>
          <a:p>
            <a:pPr eaLnBrk="1" fontAlgn="auto" hangingPunct="1">
              <a:spcBef>
                <a:spcPts val="400"/>
              </a:spcBef>
              <a:spcAft>
                <a:spcPts val="0"/>
              </a:spcAft>
              <a:buFontTx/>
              <a:buNone/>
              <a:tabLst>
                <a:tab pos="1481138" algn="l"/>
              </a:tabLst>
              <a:defRPr/>
            </a:pPr>
            <a:r>
              <a:rPr lang="en-US" sz="2800" b="1">
                <a:solidFill>
                  <a:srgbClr val="004182"/>
                </a:solidFill>
              </a:rPr>
              <a:t>       E</a:t>
            </a:r>
            <a:r>
              <a:rPr lang="en-US" sz="2800">
                <a:solidFill>
                  <a:srgbClr val="004182"/>
                </a:solidFill>
              </a:rPr>
              <a:t>	Extant - verified as existing</a:t>
            </a:r>
          </a:p>
          <a:p>
            <a:pPr eaLnBrk="1" fontAlgn="auto" hangingPunct="1">
              <a:spcBef>
                <a:spcPts val="400"/>
              </a:spcBef>
              <a:spcAft>
                <a:spcPts val="0"/>
              </a:spcAft>
              <a:buFontTx/>
              <a:buNone/>
              <a:tabLst>
                <a:tab pos="1481138" algn="l"/>
              </a:tabLst>
              <a:defRPr/>
            </a:pPr>
            <a:endParaRPr lang="en-US" sz="2800" u="sng">
              <a:solidFill>
                <a:srgbClr val="004182"/>
              </a:solidFill>
            </a:endParaRPr>
          </a:p>
          <a:p>
            <a:pPr eaLnBrk="1" fontAlgn="auto" hangingPunct="1">
              <a:spcBef>
                <a:spcPts val="400"/>
              </a:spcBef>
              <a:spcAft>
                <a:spcPts val="0"/>
              </a:spcAft>
              <a:buFontTx/>
              <a:buNone/>
              <a:tabLst>
                <a:tab pos="1481138" algn="l"/>
              </a:tabLst>
              <a:defRPr/>
            </a:pPr>
            <a:r>
              <a:rPr lang="en-US" sz="2800">
                <a:solidFill>
                  <a:srgbClr val="004182"/>
                </a:solidFill>
              </a:rPr>
              <a:t>       </a:t>
            </a:r>
            <a:r>
              <a:rPr lang="en-US" sz="2800" b="1">
                <a:solidFill>
                  <a:srgbClr val="004182"/>
                </a:solidFill>
              </a:rPr>
              <a:t>H</a:t>
            </a:r>
            <a:r>
              <a:rPr lang="en-US" sz="2800">
                <a:solidFill>
                  <a:srgbClr val="004182"/>
                </a:solidFill>
              </a:rPr>
              <a:t>	Historical - lack of current status data</a:t>
            </a:r>
          </a:p>
          <a:p>
            <a:pPr eaLnBrk="1" fontAlgn="auto" hangingPunct="1">
              <a:spcBef>
                <a:spcPts val="400"/>
              </a:spcBef>
              <a:spcAft>
                <a:spcPts val="0"/>
              </a:spcAft>
              <a:buFontTx/>
              <a:buNone/>
              <a:tabLst>
                <a:tab pos="1481138" algn="l"/>
              </a:tabLst>
              <a:defRPr/>
            </a:pPr>
            <a:r>
              <a:rPr lang="en-US" sz="2800">
                <a:solidFill>
                  <a:srgbClr val="004182"/>
                </a:solidFill>
              </a:rPr>
              <a:t>       </a:t>
            </a:r>
            <a:r>
              <a:rPr lang="en-US" sz="2800" b="1">
                <a:solidFill>
                  <a:srgbClr val="004182"/>
                </a:solidFill>
              </a:rPr>
              <a:t>F</a:t>
            </a:r>
            <a:r>
              <a:rPr lang="en-US" sz="2800">
                <a:solidFill>
                  <a:srgbClr val="004182"/>
                </a:solidFill>
              </a:rPr>
              <a:t>	Failed to find - not found despite search</a:t>
            </a:r>
          </a:p>
          <a:p>
            <a:pPr eaLnBrk="1" fontAlgn="auto" hangingPunct="1">
              <a:spcBef>
                <a:spcPts val="400"/>
              </a:spcBef>
              <a:spcAft>
                <a:spcPts val="0"/>
              </a:spcAft>
              <a:buFontTx/>
              <a:buNone/>
              <a:tabLst>
                <a:tab pos="1481138" algn="l"/>
              </a:tabLst>
              <a:defRPr/>
            </a:pPr>
            <a:r>
              <a:rPr lang="en-US" sz="2800">
                <a:solidFill>
                  <a:srgbClr val="004182"/>
                </a:solidFill>
              </a:rPr>
              <a:t>	  </a:t>
            </a:r>
            <a:r>
              <a:rPr lang="en-US" sz="2800" b="1">
                <a:solidFill>
                  <a:srgbClr val="004182"/>
                </a:solidFill>
              </a:rPr>
              <a:t>X	</a:t>
            </a:r>
            <a:r>
              <a:rPr lang="en-US" sz="2800">
                <a:solidFill>
                  <a:srgbClr val="004182"/>
                </a:solidFill>
              </a:rPr>
              <a:t>Extirpated - evidence of eradication</a:t>
            </a:r>
          </a:p>
          <a:p>
            <a:pPr eaLnBrk="1" fontAlgn="auto" hangingPunct="1">
              <a:spcBef>
                <a:spcPts val="400"/>
              </a:spcBef>
              <a:spcAft>
                <a:spcPts val="0"/>
              </a:spcAft>
              <a:buFontTx/>
              <a:buNone/>
              <a:tabLst>
                <a:tab pos="1481138" algn="l"/>
              </a:tabLst>
              <a:defRPr/>
            </a:pPr>
            <a:r>
              <a:rPr lang="en-US" sz="2800">
                <a:solidFill>
                  <a:srgbClr val="004182"/>
                </a:solidFill>
              </a:rPr>
              <a:t>	  </a:t>
            </a:r>
            <a:r>
              <a:rPr lang="en-US" sz="2800" b="1">
                <a:solidFill>
                  <a:srgbClr val="004182"/>
                </a:solidFill>
              </a:rPr>
              <a:t>U	</a:t>
            </a:r>
            <a:r>
              <a:rPr lang="en-US" sz="2800">
                <a:solidFill>
                  <a:srgbClr val="004182"/>
                </a:solidFill>
              </a:rPr>
              <a:t>Unrankable - rank cannot be assigned</a:t>
            </a:r>
          </a:p>
          <a:p>
            <a:pPr eaLnBrk="1" fontAlgn="auto" hangingPunct="1">
              <a:spcBef>
                <a:spcPts val="400"/>
              </a:spcBef>
              <a:spcAft>
                <a:spcPts val="0"/>
              </a:spcAft>
              <a:buFontTx/>
              <a:buNone/>
              <a:tabLst>
                <a:tab pos="1481138" algn="l"/>
              </a:tabLst>
              <a:defRPr/>
            </a:pPr>
            <a:r>
              <a:rPr lang="en-US" sz="2800">
                <a:solidFill>
                  <a:srgbClr val="004182"/>
                </a:solidFill>
              </a:rPr>
              <a:t>       </a:t>
            </a:r>
            <a:r>
              <a:rPr lang="en-US" sz="2800" b="1">
                <a:solidFill>
                  <a:srgbClr val="004182"/>
                </a:solidFill>
              </a:rPr>
              <a:t>NR	</a:t>
            </a:r>
            <a:r>
              <a:rPr lang="en-US" sz="2800">
                <a:solidFill>
                  <a:srgbClr val="004182"/>
                </a:solidFill>
              </a:rPr>
              <a:t>Not ranked - rank not yet assigned</a:t>
            </a:r>
          </a:p>
        </p:txBody>
      </p:sp>
      <p:cxnSp>
        <p:nvCxnSpPr>
          <p:cNvPr id="134148" name="Straight Arrow Connector 4">
            <a:extLst>
              <a:ext uri="{FF2B5EF4-FFF2-40B4-BE49-F238E27FC236}">
                <a16:creationId xmlns:a16="http://schemas.microsoft.com/office/drawing/2014/main" id="{F8BC5B8C-6F9F-4905-A851-98B27D1FA037}"/>
              </a:ext>
            </a:extLst>
          </p:cNvPr>
          <p:cNvCxnSpPr>
            <a:cxnSpLocks noChangeShapeType="1"/>
          </p:cNvCxnSpPr>
          <p:nvPr/>
        </p:nvCxnSpPr>
        <p:spPr bwMode="auto">
          <a:xfrm>
            <a:off x="838200" y="3657600"/>
            <a:ext cx="7620000" cy="0"/>
          </a:xfrm>
          <a:prstGeom prst="straightConnector1">
            <a:avLst/>
          </a:prstGeom>
          <a:noFill/>
          <a:ln w="22225" algn="ctr">
            <a:solidFill>
              <a:srgbClr val="004182"/>
            </a:solidFill>
            <a:round/>
            <a:headEnd/>
            <a:tailEnd type="none" w="lg" len="lg"/>
          </a:ln>
          <a:extLst>
            <a:ext uri="{909E8E84-426E-40DD-AFC4-6F175D3DCCD1}">
              <a14:hiddenFill xmlns:a14="http://schemas.microsoft.com/office/drawing/2010/main">
                <a:noFill/>
              </a14:hiddenFill>
            </a:ext>
          </a:extLst>
        </p:spPr>
      </p:cxnSp>
      <p:grpSp>
        <p:nvGrpSpPr>
          <p:cNvPr id="134149" name="Group 8">
            <a:extLst>
              <a:ext uri="{FF2B5EF4-FFF2-40B4-BE49-F238E27FC236}">
                <a16:creationId xmlns:a16="http://schemas.microsoft.com/office/drawing/2014/main" id="{AB1B05A3-E5CC-432E-BFAB-EC9C0C800911}"/>
              </a:ext>
            </a:extLst>
          </p:cNvPr>
          <p:cNvGrpSpPr>
            <a:grpSpLocks/>
          </p:cNvGrpSpPr>
          <p:nvPr/>
        </p:nvGrpSpPr>
        <p:grpSpPr bwMode="auto">
          <a:xfrm>
            <a:off x="3429000" y="1752600"/>
            <a:ext cx="4800600" cy="1524000"/>
            <a:chOff x="3657600" y="1752600"/>
            <a:chExt cx="4800600" cy="1524000"/>
          </a:xfrm>
        </p:grpSpPr>
        <p:cxnSp>
          <p:nvCxnSpPr>
            <p:cNvPr id="134151" name="Straight Arrow Connector 5">
              <a:extLst>
                <a:ext uri="{FF2B5EF4-FFF2-40B4-BE49-F238E27FC236}">
                  <a16:creationId xmlns:a16="http://schemas.microsoft.com/office/drawing/2014/main" id="{D86A0005-F3E7-4AEE-9352-5B5AEA1AB693}"/>
                </a:ext>
              </a:extLst>
            </p:cNvPr>
            <p:cNvCxnSpPr>
              <a:cxnSpLocks noChangeShapeType="1"/>
            </p:cNvCxnSpPr>
            <p:nvPr/>
          </p:nvCxnSpPr>
          <p:spPr bwMode="auto">
            <a:xfrm rot="16200000" flipV="1">
              <a:off x="3657600" y="1828800"/>
              <a:ext cx="838200" cy="685800"/>
            </a:xfrm>
            <a:prstGeom prst="straightConnector1">
              <a:avLst/>
            </a:prstGeom>
            <a:noFill/>
            <a:ln w="22225" algn="ctr">
              <a:solidFill>
                <a:srgbClr val="FF0000"/>
              </a:solidFill>
              <a:round/>
              <a:headEnd/>
              <a:tailEnd type="none" w="lg" len="lg"/>
            </a:ln>
            <a:extLst>
              <a:ext uri="{909E8E84-426E-40DD-AFC4-6F175D3DCCD1}">
                <a14:hiddenFill xmlns:a14="http://schemas.microsoft.com/office/drawing/2010/main">
                  <a:noFill/>
                </a14:hiddenFill>
              </a:ext>
            </a:extLst>
          </p:spPr>
        </p:cxnSp>
        <p:cxnSp>
          <p:nvCxnSpPr>
            <p:cNvPr id="134152" name="Straight Arrow Connector 6">
              <a:extLst>
                <a:ext uri="{FF2B5EF4-FFF2-40B4-BE49-F238E27FC236}">
                  <a16:creationId xmlns:a16="http://schemas.microsoft.com/office/drawing/2014/main" id="{5665BE20-FB54-4C06-83A8-77D480515664}"/>
                </a:ext>
              </a:extLst>
            </p:cNvPr>
            <p:cNvCxnSpPr>
              <a:cxnSpLocks noChangeShapeType="1"/>
            </p:cNvCxnSpPr>
            <p:nvPr/>
          </p:nvCxnSpPr>
          <p:spPr bwMode="auto">
            <a:xfrm flipV="1">
              <a:off x="3657600" y="2590800"/>
              <a:ext cx="762000" cy="685800"/>
            </a:xfrm>
            <a:prstGeom prst="straightConnector1">
              <a:avLst/>
            </a:prstGeom>
            <a:noFill/>
            <a:ln w="22225" algn="ctr">
              <a:solidFill>
                <a:srgbClr val="FF0000"/>
              </a:solidFill>
              <a:round/>
              <a:headEnd/>
              <a:tailEnd type="none" w="lg" len="lg"/>
            </a:ln>
            <a:extLst>
              <a:ext uri="{909E8E84-426E-40DD-AFC4-6F175D3DCCD1}">
                <a14:hiddenFill xmlns:a14="http://schemas.microsoft.com/office/drawing/2010/main">
                  <a:noFill/>
                </a14:hiddenFill>
              </a:ext>
            </a:extLst>
          </p:spPr>
        </p:cxnSp>
        <p:sp>
          <p:nvSpPr>
            <p:cNvPr id="134153" name="Rectangle 7">
              <a:extLst>
                <a:ext uri="{FF2B5EF4-FFF2-40B4-BE49-F238E27FC236}">
                  <a16:creationId xmlns:a16="http://schemas.microsoft.com/office/drawing/2014/main" id="{B1EB3DBE-A991-47C3-90E7-D01F91D5ECD7}"/>
                </a:ext>
              </a:extLst>
            </p:cNvPr>
            <p:cNvSpPr>
              <a:spLocks noChangeArrowheads="1"/>
            </p:cNvSpPr>
            <p:nvPr/>
          </p:nvSpPr>
          <p:spPr bwMode="auto">
            <a:xfrm>
              <a:off x="4572000" y="2133600"/>
              <a:ext cx="3886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800" baseline="0">
                  <a:solidFill>
                    <a:srgbClr val="FF0000"/>
                  </a:solidFill>
                </a:rPr>
                <a:t>Estimated viability/</a:t>
              </a:r>
            </a:p>
            <a:p>
              <a:pPr eaLnBrk="1" hangingPunct="1">
                <a:spcAft>
                  <a:spcPct val="0"/>
                </a:spcAft>
                <a:buFontTx/>
                <a:buNone/>
              </a:pPr>
              <a:r>
                <a:rPr lang="en-US" altLang="en-US" sz="2800">
                  <a:solidFill>
                    <a:srgbClr val="FF0000"/>
                  </a:solidFill>
                </a:rPr>
                <a:t>      </a:t>
              </a:r>
              <a:r>
                <a:rPr lang="en-US" altLang="en-US" sz="2800" baseline="0">
                  <a:solidFill>
                    <a:srgbClr val="FF0000"/>
                  </a:solidFill>
                </a:rPr>
                <a:t>ecological integrity</a:t>
              </a:r>
            </a:p>
          </p:txBody>
        </p:sp>
      </p:grpSp>
      <p:cxnSp>
        <p:nvCxnSpPr>
          <p:cNvPr id="134150" name="Straight Arrow Connector 4">
            <a:extLst>
              <a:ext uri="{FF2B5EF4-FFF2-40B4-BE49-F238E27FC236}">
                <a16:creationId xmlns:a16="http://schemas.microsoft.com/office/drawing/2014/main" id="{3D83BB86-B404-48B8-8E8F-256F7A008E2E}"/>
              </a:ext>
            </a:extLst>
          </p:cNvPr>
          <p:cNvCxnSpPr>
            <a:cxnSpLocks noChangeShapeType="1"/>
          </p:cNvCxnSpPr>
          <p:nvPr/>
        </p:nvCxnSpPr>
        <p:spPr bwMode="auto">
          <a:xfrm>
            <a:off x="838200" y="4495800"/>
            <a:ext cx="7620000" cy="0"/>
          </a:xfrm>
          <a:prstGeom prst="straightConnector1">
            <a:avLst/>
          </a:prstGeom>
          <a:noFill/>
          <a:ln w="22225" algn="ctr">
            <a:solidFill>
              <a:srgbClr val="004182"/>
            </a:solidFill>
            <a:round/>
            <a:headEnd/>
            <a:tailEnd type="none" w="lg" len="lg"/>
          </a:ln>
          <a:extLst>
            <a:ext uri="{909E8E84-426E-40DD-AFC4-6F175D3DCCD1}">
              <a14:hiddenFill xmlns:a14="http://schemas.microsoft.com/office/drawing/2010/main">
                <a:noFill/>
              </a14:hiddenFill>
            </a:ext>
          </a:extLst>
        </p:spPr>
      </p:cxn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213CD11A-B46F-4866-8A06-ABE125130185}"/>
              </a:ext>
            </a:extLst>
          </p:cNvPr>
          <p:cNvSpPr>
            <a:spLocks noChangeArrowheads="1"/>
          </p:cNvSpPr>
          <p:nvPr/>
        </p:nvSpPr>
        <p:spPr bwMode="auto">
          <a:xfrm>
            <a:off x="685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chemeClr val="tx1"/>
              </a:solidFill>
              <a:latin typeface="Times New Roman" panose="02020603050405020304" pitchFamily="18" charset="0"/>
            </a:endParaRPr>
          </a:p>
        </p:txBody>
      </p:sp>
      <p:sp>
        <p:nvSpPr>
          <p:cNvPr id="16387" name="Rectangle 4">
            <a:extLst>
              <a:ext uri="{FF2B5EF4-FFF2-40B4-BE49-F238E27FC236}">
                <a16:creationId xmlns:a16="http://schemas.microsoft.com/office/drawing/2014/main" id="{21A2006D-BFC8-4465-A041-966FD7927BDB}"/>
              </a:ext>
            </a:extLst>
          </p:cNvPr>
          <p:cNvSpPr>
            <a:spLocks noGrp="1" noChangeArrowheads="1"/>
          </p:cNvSpPr>
          <p:nvPr>
            <p:ph type="title"/>
          </p:nvPr>
        </p:nvSpPr>
        <p:spPr>
          <a:xfrm>
            <a:off x="457200" y="327025"/>
            <a:ext cx="8229600" cy="717550"/>
          </a:xfrm>
        </p:spPr>
        <p:txBody>
          <a:bodyPr lIns="90488" tIns="44450" rIns="90488" bIns="44450">
            <a:normAutofit fontScale="90000"/>
          </a:bodyPr>
          <a:lstStyle/>
          <a:p>
            <a:pPr eaLnBrk="1" fontAlgn="auto" hangingPunct="1">
              <a:spcAft>
                <a:spcPts val="0"/>
              </a:spcAft>
              <a:defRPr/>
            </a:pPr>
            <a:r>
              <a:rPr sz="5000"/>
              <a:t>Ecology EORANKS: </a:t>
            </a:r>
            <a:br>
              <a:rPr sz="5000"/>
            </a:br>
            <a:r>
              <a:rPr sz="5000"/>
              <a:t>Ecological Integrity</a:t>
            </a:r>
          </a:p>
        </p:txBody>
      </p:sp>
      <p:sp>
        <p:nvSpPr>
          <p:cNvPr id="16388" name="Rectangle 3">
            <a:extLst>
              <a:ext uri="{FF2B5EF4-FFF2-40B4-BE49-F238E27FC236}">
                <a16:creationId xmlns:a16="http://schemas.microsoft.com/office/drawing/2014/main" id="{68D6D2E1-F617-4732-A2A8-904BFA0ACAC9}"/>
              </a:ext>
            </a:extLst>
          </p:cNvPr>
          <p:cNvSpPr>
            <a:spLocks noGrp="1" noChangeArrowheads="1"/>
          </p:cNvSpPr>
          <p:nvPr>
            <p:ph idx="1"/>
          </p:nvPr>
        </p:nvSpPr>
        <p:spPr>
          <a:xfrm>
            <a:off x="457200" y="1509713"/>
            <a:ext cx="8229600" cy="4922837"/>
          </a:xfrm>
        </p:spPr>
        <p:txBody>
          <a:bodyPr lIns="90488" tIns="44450" rIns="90488" bIns="44450" rtlCol="0"/>
          <a:lstStyle/>
          <a:p>
            <a:pPr marL="4572" indent="0" eaLnBrk="1" fontAlgn="auto" hangingPunct="1">
              <a:lnSpc>
                <a:spcPts val="2400"/>
              </a:lnSpc>
              <a:spcBef>
                <a:spcPct val="35000"/>
              </a:spcBef>
              <a:spcAft>
                <a:spcPts val="0"/>
              </a:spcAft>
              <a:buFont typeface="Arial" charset="0"/>
              <a:buNone/>
              <a:defRPr/>
            </a:pPr>
            <a:r>
              <a:rPr lang="en-US" u="sng">
                <a:solidFill>
                  <a:srgbClr val="004182"/>
                </a:solidFill>
                <a:latin typeface="Calibri" pitchFamily="34" charset="0"/>
              </a:rPr>
              <a:t>Definition:</a:t>
            </a:r>
            <a:r>
              <a:rPr lang="en-US">
                <a:solidFill>
                  <a:schemeClr val="tx1">
                    <a:lumMod val="50000"/>
                    <a:lumOff val="50000"/>
                  </a:schemeClr>
                </a:solidFill>
                <a:latin typeface="Calibri" pitchFamily="34" charset="0"/>
              </a:rPr>
              <a:t> </a:t>
            </a:r>
          </a:p>
          <a:p>
            <a:pPr marL="457200" lvl="1" indent="0" eaLnBrk="1" fontAlgn="auto" hangingPunct="1">
              <a:lnSpc>
                <a:spcPts val="2400"/>
              </a:lnSpc>
              <a:spcBef>
                <a:spcPct val="35000"/>
              </a:spcBef>
              <a:spcAft>
                <a:spcPts val="0"/>
              </a:spcAft>
              <a:buFont typeface="Arial" charset="0"/>
              <a:buNone/>
              <a:defRPr/>
            </a:pPr>
            <a:r>
              <a:rPr lang="en-US" sz="2400">
                <a:solidFill>
                  <a:schemeClr val="bg1">
                    <a:lumMod val="50000"/>
                  </a:schemeClr>
                </a:solidFill>
                <a:latin typeface="Arial" pitchFamily="34" charset="0"/>
                <a:cs typeface="Arial" pitchFamily="34" charset="0"/>
              </a:rPr>
              <a:t>Assessment of structure, composition, ecological processes and connectivity of an ecosystem, compared with the natural or historical range of variation for that ecosystem</a:t>
            </a:r>
          </a:p>
          <a:p>
            <a:pPr marL="4572" indent="0" eaLnBrk="1" fontAlgn="auto" hangingPunct="1">
              <a:lnSpc>
                <a:spcPts val="2400"/>
              </a:lnSpc>
              <a:spcBef>
                <a:spcPts val="1300"/>
              </a:spcBef>
              <a:spcAft>
                <a:spcPts val="0"/>
              </a:spcAft>
              <a:buFont typeface="Arial" charset="0"/>
              <a:buNone/>
              <a:defRPr/>
            </a:pPr>
            <a:r>
              <a:rPr lang="en-US" u="sng">
                <a:solidFill>
                  <a:srgbClr val="004182"/>
                </a:solidFill>
                <a:latin typeface="Calibri" pitchFamily="34" charset="0"/>
              </a:rPr>
              <a:t>Rating: </a:t>
            </a:r>
          </a:p>
          <a:p>
            <a:pPr marL="457200" lvl="1" indent="0" eaLnBrk="1" fontAlgn="auto" hangingPunct="1">
              <a:lnSpc>
                <a:spcPts val="2400"/>
              </a:lnSpc>
              <a:spcBef>
                <a:spcPts val="1300"/>
              </a:spcBef>
              <a:spcAft>
                <a:spcPts val="0"/>
              </a:spcAft>
              <a:buFont typeface="Arial" charset="0"/>
              <a:buNone/>
              <a:defRPr/>
            </a:pPr>
            <a:r>
              <a:rPr lang="en-US" sz="2400">
                <a:solidFill>
                  <a:schemeClr val="bg1">
                    <a:lumMod val="50000"/>
                  </a:schemeClr>
                </a:solidFill>
                <a:latin typeface="Arial" pitchFamily="34" charset="0"/>
                <a:cs typeface="Arial" pitchFamily="34" charset="0"/>
              </a:rPr>
              <a:t>Greater ecological integrity indicates that an occurrence is in good condition and more likely to withstand or recover from natural and anthropogenic impacts</a:t>
            </a:r>
          </a:p>
          <a:p>
            <a:pPr marL="4572" indent="0" eaLnBrk="1" fontAlgn="auto" hangingPunct="1">
              <a:lnSpc>
                <a:spcPts val="2400"/>
              </a:lnSpc>
              <a:spcBef>
                <a:spcPts val="1300"/>
              </a:spcBef>
              <a:spcAft>
                <a:spcPts val="0"/>
              </a:spcAft>
              <a:buFont typeface="Arial" charset="0"/>
              <a:buNone/>
              <a:defRPr/>
            </a:pPr>
            <a:r>
              <a:rPr lang="en-US" u="sng">
                <a:solidFill>
                  <a:srgbClr val="004182"/>
                </a:solidFill>
                <a:latin typeface="Calibri" pitchFamily="34" charset="0"/>
              </a:rPr>
              <a:t>Challenges:</a:t>
            </a:r>
            <a:r>
              <a:rPr lang="en-US">
                <a:solidFill>
                  <a:schemeClr val="accent4">
                    <a:lumMod val="75000"/>
                    <a:lumOff val="25000"/>
                  </a:schemeClr>
                </a:solidFill>
                <a:latin typeface="Calibri" pitchFamily="34" charset="0"/>
              </a:rPr>
              <a:t> </a:t>
            </a:r>
          </a:p>
          <a:p>
            <a:pPr marL="457200" lvl="1" indent="0" eaLnBrk="1" fontAlgn="auto" hangingPunct="1">
              <a:lnSpc>
                <a:spcPts val="2400"/>
              </a:lnSpc>
              <a:spcBef>
                <a:spcPts val="1300"/>
              </a:spcBef>
              <a:spcAft>
                <a:spcPts val="0"/>
              </a:spcAft>
              <a:buFont typeface="Arial" charset="0"/>
              <a:buNone/>
              <a:defRPr/>
            </a:pPr>
            <a:r>
              <a:rPr lang="en-US" sz="2400">
                <a:solidFill>
                  <a:schemeClr val="bg1">
                    <a:lumMod val="50000"/>
                  </a:schemeClr>
                </a:solidFill>
                <a:latin typeface="Arial" pitchFamily="34" charset="0"/>
                <a:cs typeface="Arial" pitchFamily="34" charset="0"/>
              </a:rPr>
              <a:t>Determining the range of variation for indicators of ecological integrity and identifying the degree to which variation affects the integrity indicators. </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B6072-1B1D-43EB-A32B-D5E912C9DBF0}"/>
              </a:ext>
            </a:extLst>
          </p:cNvPr>
          <p:cNvSpPr>
            <a:spLocks noGrp="1"/>
          </p:cNvSpPr>
          <p:nvPr>
            <p:ph type="title"/>
          </p:nvPr>
        </p:nvSpPr>
        <p:spPr>
          <a:xfrm>
            <a:off x="457200" y="327025"/>
            <a:ext cx="8229600" cy="717550"/>
          </a:xfrm>
        </p:spPr>
        <p:txBody>
          <a:bodyPr/>
          <a:lstStyle/>
          <a:p>
            <a:pPr>
              <a:defRPr/>
            </a:pPr>
            <a:r>
              <a:t>GENERIC ECOLOGY </a:t>
            </a:r>
            <a:br/>
            <a:r>
              <a:t>EORANK SPECS</a:t>
            </a:r>
          </a:p>
        </p:txBody>
      </p:sp>
      <p:pic>
        <p:nvPicPr>
          <p:cNvPr id="157699" name="Content Placeholder 4">
            <a:extLst>
              <a:ext uri="{FF2B5EF4-FFF2-40B4-BE49-F238E27FC236}">
                <a16:creationId xmlns:a16="http://schemas.microsoft.com/office/drawing/2014/main" id="{174931AB-BBAC-4209-912B-6DC356CDC2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679575"/>
            <a:ext cx="8686800" cy="4416425"/>
          </a:xfrm>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DBAD8F-11CC-4041-B561-C403CE9D770A}"/>
              </a:ext>
            </a:extLst>
          </p:cNvPr>
          <p:cNvSpPr>
            <a:spLocks noGrp="1"/>
          </p:cNvSpPr>
          <p:nvPr>
            <p:ph type="title"/>
          </p:nvPr>
        </p:nvSpPr>
        <p:spPr>
          <a:xfrm>
            <a:off x="342900" y="37672"/>
            <a:ext cx="8458200" cy="1349376"/>
          </a:xfrm>
        </p:spPr>
        <p:txBody>
          <a:bodyPr>
            <a:normAutofit fontScale="90000"/>
          </a:bodyPr>
          <a:lstStyle/>
          <a:p>
            <a:pPr eaLnBrk="1" fontAlgn="auto" hangingPunct="1">
              <a:spcAft>
                <a:spcPts val="0"/>
              </a:spcAft>
              <a:defRPr/>
            </a:pPr>
            <a:r>
              <a:t>SPECIFIC ECOLOGY EORANKSPECS:</a:t>
            </a:r>
            <a:br>
              <a:rPr/>
            </a:br>
            <a:r>
              <a:rPr sz="3600"/>
              <a:t>Conceptual Models and Metrics of Ecological Integrity</a:t>
            </a:r>
          </a:p>
        </p:txBody>
      </p:sp>
      <p:sp>
        <p:nvSpPr>
          <p:cNvPr id="2" name="Content Placeholder 1">
            <a:extLst>
              <a:ext uri="{FF2B5EF4-FFF2-40B4-BE49-F238E27FC236}">
                <a16:creationId xmlns:a16="http://schemas.microsoft.com/office/drawing/2014/main" id="{28E13ADB-93A9-43A1-8496-18F3BE83616C}"/>
              </a:ext>
            </a:extLst>
          </p:cNvPr>
          <p:cNvSpPr>
            <a:spLocks noGrp="1"/>
          </p:cNvSpPr>
          <p:nvPr>
            <p:ph idx="1"/>
          </p:nvPr>
        </p:nvSpPr>
        <p:spPr>
          <a:xfrm>
            <a:off x="428625" y="1524000"/>
            <a:ext cx="8229600" cy="4922838"/>
          </a:xfrm>
        </p:spPr>
        <p:txBody>
          <a:bodyPr rtlCol="0"/>
          <a:lstStyle/>
          <a:p>
            <a:pPr marL="0" indent="0" algn="ctr" eaLnBrk="1" fontAlgn="auto" hangingPunct="1">
              <a:spcAft>
                <a:spcPts val="0"/>
              </a:spcAft>
              <a:buFont typeface="Arial" panose="020B0604020202020204" pitchFamily="34" charset="0"/>
              <a:buNone/>
              <a:defRPr/>
            </a:pPr>
            <a:r>
              <a:rPr lang="en-US">
                <a:solidFill>
                  <a:schemeClr val="tx1">
                    <a:lumMod val="50000"/>
                    <a:lumOff val="50000"/>
                  </a:schemeClr>
                </a:solidFill>
              </a:rPr>
              <a:t>Temperate Grassland &amp; Shrubland</a:t>
            </a:r>
          </a:p>
        </p:txBody>
      </p:sp>
      <p:pic>
        <p:nvPicPr>
          <p:cNvPr id="152580" name="Picture 2" descr="C:\Users\Don\Documents\NATURESERVE\HERITAGE METHODOLOGY\ECOLOGICAL INTEGRITY ASSESSMENT\NatureServe EIA\Conceptual Model\upland_shrubgrassland_EIAframeworkdiagram.jpg">
            <a:extLst>
              <a:ext uri="{FF2B5EF4-FFF2-40B4-BE49-F238E27FC236}">
                <a16:creationId xmlns:a16="http://schemas.microsoft.com/office/drawing/2014/main" id="{0D9111F6-053C-43D3-B964-CE3232004B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0002" y="2094636"/>
            <a:ext cx="5048406" cy="414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Left 4">
            <a:extLst>
              <a:ext uri="{FF2B5EF4-FFF2-40B4-BE49-F238E27FC236}">
                <a16:creationId xmlns:a16="http://schemas.microsoft.com/office/drawing/2014/main" id="{7653BE5B-E61C-E873-D466-5B2E982649CE}"/>
              </a:ext>
            </a:extLst>
          </p:cNvPr>
          <p:cNvSpPr/>
          <p:nvPr/>
        </p:nvSpPr>
        <p:spPr>
          <a:xfrm>
            <a:off x="6889908" y="2590800"/>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47A28123-678B-3F97-016A-9DC6A956618A}"/>
              </a:ext>
            </a:extLst>
          </p:cNvPr>
          <p:cNvSpPr/>
          <p:nvPr/>
        </p:nvSpPr>
        <p:spPr>
          <a:xfrm rot="5400000">
            <a:off x="4307379" y="6059983"/>
            <a:ext cx="752283" cy="53895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F1EF70DC-0862-1379-E80A-60A60291CA10}"/>
              </a:ext>
            </a:extLst>
          </p:cNvPr>
          <p:cNvSpPr/>
          <p:nvPr/>
        </p:nvSpPr>
        <p:spPr>
          <a:xfrm rot="10800000">
            <a:off x="1219200" y="2651519"/>
            <a:ext cx="1066800" cy="47268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714B9186-7F45-4AFD-B7EF-34BB75A73984}"/>
              </a:ext>
            </a:extLst>
          </p:cNvPr>
          <p:cNvSpPr>
            <a:spLocks noGrp="1"/>
          </p:cNvSpPr>
          <p:nvPr>
            <p:ph type="title"/>
          </p:nvPr>
        </p:nvSpPr>
        <p:spPr>
          <a:xfrm>
            <a:off x="457200" y="327025"/>
            <a:ext cx="8229600" cy="717550"/>
          </a:xfrm>
        </p:spPr>
        <p:txBody>
          <a:bodyPr/>
          <a:lstStyle/>
          <a:p>
            <a:pPr>
              <a:defRPr/>
            </a:pPr>
            <a:r>
              <a:rPr altLang="en-US" dirty="0">
                <a:solidFill>
                  <a:schemeClr val="tx1"/>
                </a:solidFill>
              </a:rPr>
              <a:t>CONDITION (on-site) METRICS</a:t>
            </a:r>
          </a:p>
        </p:txBody>
      </p:sp>
      <p:graphicFrame>
        <p:nvGraphicFramePr>
          <p:cNvPr id="5" name="Content Placeholder 4">
            <a:extLst>
              <a:ext uri="{FF2B5EF4-FFF2-40B4-BE49-F238E27FC236}">
                <a16:creationId xmlns:a16="http://schemas.microsoft.com/office/drawing/2014/main" id="{24E59F85-E5B3-47D1-B981-EEE34F894947}"/>
              </a:ext>
            </a:extLst>
          </p:cNvPr>
          <p:cNvGraphicFramePr>
            <a:graphicFrameLocks noGrp="1"/>
          </p:cNvGraphicFramePr>
          <p:nvPr>
            <p:ph sz="quarter" idx="1"/>
            <p:extLst>
              <p:ext uri="{D42A27DB-BD31-4B8C-83A1-F6EECF244321}">
                <p14:modId xmlns:p14="http://schemas.microsoft.com/office/powerpoint/2010/main" val="3662044353"/>
              </p:ext>
            </p:extLst>
          </p:nvPr>
        </p:nvGraphicFramePr>
        <p:xfrm>
          <a:off x="304800" y="2597150"/>
          <a:ext cx="8501064" cy="2554288"/>
        </p:xfrm>
        <a:graphic>
          <a:graphicData uri="http://schemas.openxmlformats.org/drawingml/2006/table">
            <a:tbl>
              <a:tblPr>
                <a:tableStyleId>{5C22544A-7EE6-4342-B048-85BDC9FD1C3A}</a:tableStyleId>
              </a:tblPr>
              <a:tblGrid>
                <a:gridCol w="2125266">
                  <a:extLst>
                    <a:ext uri="{9D8B030D-6E8A-4147-A177-3AD203B41FA5}">
                      <a16:colId xmlns:a16="http://schemas.microsoft.com/office/drawing/2014/main" val="20000"/>
                    </a:ext>
                  </a:extLst>
                </a:gridCol>
                <a:gridCol w="2125266">
                  <a:extLst>
                    <a:ext uri="{9D8B030D-6E8A-4147-A177-3AD203B41FA5}">
                      <a16:colId xmlns:a16="http://schemas.microsoft.com/office/drawing/2014/main" val="20001"/>
                    </a:ext>
                  </a:extLst>
                </a:gridCol>
                <a:gridCol w="2125266">
                  <a:extLst>
                    <a:ext uri="{9D8B030D-6E8A-4147-A177-3AD203B41FA5}">
                      <a16:colId xmlns:a16="http://schemas.microsoft.com/office/drawing/2014/main" val="20002"/>
                    </a:ext>
                  </a:extLst>
                </a:gridCol>
                <a:gridCol w="2125266">
                  <a:extLst>
                    <a:ext uri="{9D8B030D-6E8A-4147-A177-3AD203B41FA5}">
                      <a16:colId xmlns:a16="http://schemas.microsoft.com/office/drawing/2014/main" val="20003"/>
                    </a:ext>
                  </a:extLst>
                </a:gridCol>
              </a:tblGrid>
              <a:tr h="400648">
                <a:tc gridSpan="4">
                  <a:txBody>
                    <a:bodyPr/>
                    <a:lstStyle/>
                    <a:p>
                      <a:pPr marL="0" marR="0" algn="ctr">
                        <a:lnSpc>
                          <a:spcPct val="115000"/>
                        </a:lnSpc>
                        <a:spcBef>
                          <a:spcPts val="0"/>
                        </a:spcBef>
                        <a:spcAft>
                          <a:spcPts val="0"/>
                        </a:spcAft>
                      </a:pPr>
                      <a:r>
                        <a:rPr lang="en-US" sz="2000" b="1">
                          <a:effectLst/>
                          <a:latin typeface="Calibri" panose="020F0502020204030204" pitchFamily="34" charset="0"/>
                          <a:ea typeface="+mn-ea"/>
                          <a:cs typeface="+mn-cs"/>
                        </a:rPr>
                        <a:t>Level</a:t>
                      </a:r>
                      <a:r>
                        <a:rPr lang="en-US" sz="2000" b="1" baseline="0">
                          <a:effectLst/>
                          <a:latin typeface="Calibri" panose="020F0502020204030204" pitchFamily="34" charset="0"/>
                          <a:ea typeface="+mn-ea"/>
                          <a:cs typeface="+mn-cs"/>
                        </a:rPr>
                        <a:t> 2 Metric</a:t>
                      </a:r>
                      <a:endParaRPr lang="en-US" sz="2000" b="1">
                        <a:effectLst/>
                        <a:latin typeface="Calibri" panose="020F0502020204030204" pitchFamily="34" charset="0"/>
                        <a:ea typeface="Calibri"/>
                        <a:cs typeface="Calibri"/>
                      </a:endParaRPr>
                    </a:p>
                  </a:txBody>
                  <a:tcPr marL="68338" marR="6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0648">
                <a:tc>
                  <a:txBody>
                    <a:bodyPr/>
                    <a:lstStyle/>
                    <a:p>
                      <a:pPr marL="0" marR="0" algn="ctr">
                        <a:lnSpc>
                          <a:spcPct val="115000"/>
                        </a:lnSpc>
                        <a:spcBef>
                          <a:spcPts val="0"/>
                        </a:spcBef>
                        <a:spcAft>
                          <a:spcPts val="0"/>
                        </a:spcAft>
                      </a:pPr>
                      <a:r>
                        <a:rPr lang="en-US" sz="2000">
                          <a:effectLst/>
                          <a:latin typeface="Calibri" panose="020F0502020204030204" pitchFamily="34" charset="0"/>
                        </a:rPr>
                        <a:t>A - Excellent</a:t>
                      </a:r>
                      <a:endParaRPr lang="en-US" sz="2000">
                        <a:effectLst/>
                        <a:latin typeface="Calibri" panose="020F0502020204030204" pitchFamily="34" charset="0"/>
                        <a:ea typeface="Calibri"/>
                        <a:cs typeface="Calibri"/>
                      </a:endParaRPr>
                    </a:p>
                  </a:txBody>
                  <a:tcPr marL="68338" marR="6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panose="020F0502020204030204" pitchFamily="34" charset="0"/>
                        </a:rPr>
                        <a:t>B - Good</a:t>
                      </a:r>
                      <a:endParaRPr lang="en-US" sz="2000">
                        <a:effectLst/>
                        <a:latin typeface="Calibri" panose="020F0502020204030204" pitchFamily="34" charset="0"/>
                        <a:ea typeface="Calibri"/>
                        <a:cs typeface="Calibri"/>
                      </a:endParaRPr>
                    </a:p>
                  </a:txBody>
                  <a:tcPr marL="68338" marR="6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panose="020F0502020204030204" pitchFamily="34" charset="0"/>
                        </a:rPr>
                        <a:t>C - Fair</a:t>
                      </a:r>
                      <a:endParaRPr lang="en-US" sz="2000">
                        <a:effectLst/>
                        <a:latin typeface="Calibri" panose="020F0502020204030204" pitchFamily="34" charset="0"/>
                        <a:ea typeface="Calibri"/>
                        <a:cs typeface="Calibri"/>
                      </a:endParaRPr>
                    </a:p>
                  </a:txBody>
                  <a:tcPr marL="68338" marR="6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Calibri" panose="020F0502020204030204" pitchFamily="34" charset="0"/>
                        </a:rPr>
                        <a:t>D - Poor</a:t>
                      </a:r>
                      <a:endParaRPr lang="en-US" sz="2000">
                        <a:effectLst/>
                        <a:latin typeface="Calibri" panose="020F0502020204030204" pitchFamily="34" charset="0"/>
                        <a:ea typeface="Calibri"/>
                        <a:cs typeface="Calibri"/>
                      </a:endParaRPr>
                    </a:p>
                  </a:txBody>
                  <a:tcPr marL="68338" marR="6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52992">
                <a:tc>
                  <a:txBody>
                    <a:bodyPr/>
                    <a:lstStyle/>
                    <a:p>
                      <a:pPr marL="0" marR="0" algn="ctr">
                        <a:lnSpc>
                          <a:spcPct val="115000"/>
                        </a:lnSpc>
                        <a:spcBef>
                          <a:spcPts val="0"/>
                        </a:spcBef>
                        <a:spcAft>
                          <a:spcPts val="0"/>
                        </a:spcAft>
                      </a:pPr>
                      <a:r>
                        <a:rPr lang="en-US" sz="2400" kern="1200">
                          <a:solidFill>
                            <a:schemeClr val="dk1"/>
                          </a:solidFill>
                          <a:effectLst/>
                          <a:latin typeface="+mn-lt"/>
                          <a:ea typeface="+mn-ea"/>
                          <a:cs typeface="+mn-cs"/>
                        </a:rPr>
                        <a:t>A+ &gt;99%</a:t>
                      </a:r>
                    </a:p>
                    <a:p>
                      <a:pPr marL="0" marR="0" algn="ctr">
                        <a:lnSpc>
                          <a:spcPct val="115000"/>
                        </a:lnSpc>
                        <a:spcBef>
                          <a:spcPts val="0"/>
                        </a:spcBef>
                        <a:spcAft>
                          <a:spcPts val="0"/>
                        </a:spcAft>
                      </a:pPr>
                      <a:r>
                        <a:rPr lang="en-US" sz="2400" kern="1200">
                          <a:solidFill>
                            <a:schemeClr val="dk1"/>
                          </a:solidFill>
                          <a:effectLst/>
                          <a:latin typeface="+mn-lt"/>
                          <a:ea typeface="+mn-ea"/>
                          <a:cs typeface="+mn-cs"/>
                        </a:rPr>
                        <a:t>    A-   95-99%</a:t>
                      </a:r>
                    </a:p>
                  </a:txBody>
                  <a:tcPr marL="68338" marR="6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a:solidFill>
                            <a:schemeClr val="dk1"/>
                          </a:solidFill>
                          <a:effectLst/>
                          <a:latin typeface="+mn-lt"/>
                          <a:ea typeface="+mn-ea"/>
                          <a:cs typeface="+mn-cs"/>
                        </a:rPr>
                        <a:t>85-94%</a:t>
                      </a:r>
                    </a:p>
                  </a:txBody>
                  <a:tcPr marL="68338" marR="6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a:solidFill>
                            <a:schemeClr val="dk1"/>
                          </a:solidFill>
                          <a:effectLst/>
                          <a:latin typeface="+mn-lt"/>
                          <a:ea typeface="+mn-ea"/>
                          <a:cs typeface="+mn-cs"/>
                        </a:rPr>
                        <a:t>C-  50–84%</a:t>
                      </a:r>
                    </a:p>
                    <a:p>
                      <a:pPr marL="0" marR="0" algn="ctr">
                        <a:lnSpc>
                          <a:spcPct val="115000"/>
                        </a:lnSpc>
                        <a:spcBef>
                          <a:spcPts val="0"/>
                        </a:spcBef>
                        <a:spcAft>
                          <a:spcPts val="0"/>
                        </a:spcAft>
                      </a:pPr>
                      <a:endParaRPr lang="en-US" sz="2400">
                        <a:effectLst/>
                        <a:latin typeface="Calibri" panose="020F0502020204030204" pitchFamily="34" charset="0"/>
                        <a:ea typeface="Calibri"/>
                        <a:cs typeface="Calibri"/>
                      </a:endParaRPr>
                    </a:p>
                  </a:txBody>
                  <a:tcPr marL="68338" marR="6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effectLst/>
                          <a:latin typeface="Calibri" panose="020F0502020204030204" pitchFamily="34" charset="0"/>
                        </a:rPr>
                        <a:t>&lt;50%</a:t>
                      </a:r>
                      <a:endParaRPr lang="en-US" sz="2400">
                        <a:effectLst/>
                        <a:latin typeface="Calibri" panose="020F0502020204030204" pitchFamily="34" charset="0"/>
                        <a:ea typeface="Calibri"/>
                        <a:cs typeface="Calibri"/>
                      </a:endParaRPr>
                    </a:p>
                  </a:txBody>
                  <a:tcPr marL="68338" marR="6833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53622" name="Rectangle 1">
            <a:extLst>
              <a:ext uri="{FF2B5EF4-FFF2-40B4-BE49-F238E27FC236}">
                <a16:creationId xmlns:a16="http://schemas.microsoft.com/office/drawing/2014/main" id="{D7B096F9-40C3-4E86-A7FD-C65E04E40343}"/>
              </a:ext>
            </a:extLst>
          </p:cNvPr>
          <p:cNvSpPr>
            <a:spLocks noChangeArrowheads="1"/>
          </p:cNvSpPr>
          <p:nvPr/>
        </p:nvSpPr>
        <p:spPr bwMode="auto">
          <a:xfrm>
            <a:off x="304800" y="1737331"/>
            <a:ext cx="65532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r>
              <a:rPr lang="en-US" altLang="en-US" sz="2400" b="1" baseline="0">
                <a:solidFill>
                  <a:srgbClr val="000000"/>
                </a:solidFill>
                <a:latin typeface="Calibri" panose="020F0502020204030204" pitchFamily="34" charset="0"/>
                <a:cs typeface="Calibri" panose="020F0502020204030204" pitchFamily="34" charset="0"/>
              </a:rPr>
              <a:t>Native Plant Species Cover  (VEG1 metric)</a:t>
            </a:r>
          </a:p>
          <a:p>
            <a:pPr eaLnBrk="1" hangingPunct="1">
              <a:spcAft>
                <a:spcPct val="0"/>
              </a:spcAft>
              <a:buFontTx/>
              <a:buNone/>
            </a:pPr>
            <a:r>
              <a:rPr lang="en-US" sz="2800">
                <a:solidFill>
                  <a:schemeClr val="dk1"/>
                </a:solidFill>
              </a:rPr>
              <a:t>Relative cover of native vascular plant species across strata</a:t>
            </a:r>
            <a:endParaRPr lang="en-US" altLang="en-US" sz="2800" baseline="0">
              <a:solidFill>
                <a:srgbClr val="000000"/>
              </a:solidFill>
              <a:latin typeface="Arial" panose="020B0604020202020204" pitchFamily="34" charset="0"/>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A map of the world&#10;&#10;Description automatically generated with low confidence">
            <a:extLst>
              <a:ext uri="{FF2B5EF4-FFF2-40B4-BE49-F238E27FC236}">
                <a16:creationId xmlns:a16="http://schemas.microsoft.com/office/drawing/2014/main" id="{9C2224DC-F858-24A7-18D7-09E222FE1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1690" y="1510526"/>
            <a:ext cx="6249293" cy="4829000"/>
          </a:xfrm>
          <a:prstGeom prst="rect">
            <a:avLst/>
          </a:prstGeom>
        </p:spPr>
      </p:pic>
      <p:sp>
        <p:nvSpPr>
          <p:cNvPr id="4" name="Title 1">
            <a:extLst>
              <a:ext uri="{FF2B5EF4-FFF2-40B4-BE49-F238E27FC236}">
                <a16:creationId xmlns:a16="http://schemas.microsoft.com/office/drawing/2014/main" id="{10A45486-DCC6-C627-0451-1E7B2C15E26E}"/>
              </a:ext>
            </a:extLst>
          </p:cNvPr>
          <p:cNvSpPr txBox="1">
            <a:spLocks/>
          </p:cNvSpPr>
          <p:nvPr/>
        </p:nvSpPr>
        <p:spPr>
          <a:xfrm>
            <a:off x="76200" y="1604408"/>
            <a:ext cx="2619866" cy="1036181"/>
          </a:xfrm>
          <a:prstGeom prst="rect">
            <a:avLst/>
          </a:prstGeom>
        </p:spPr>
        <p:txBody>
          <a:bodyP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2400" b="1" baseline="0" dirty="0"/>
              <a:t>LAN1: Natural Land Cover </a:t>
            </a:r>
            <a:br>
              <a:rPr lang="en-US" sz="2400" baseline="0" dirty="0"/>
            </a:br>
            <a:r>
              <a:rPr lang="en-US" sz="1800" baseline="0" dirty="0"/>
              <a:t>Aerial Imagery Showing </a:t>
            </a:r>
          </a:p>
          <a:p>
            <a:r>
              <a:rPr lang="en-US" sz="1800" baseline="0" dirty="0"/>
              <a:t>Natural &amp; Non-natural Land Cover Types </a:t>
            </a:r>
          </a:p>
          <a:p>
            <a:r>
              <a:rPr lang="en-US" sz="1800" baseline="0" dirty="0"/>
              <a:t>Clipped to the 500 m Landscape Envelope</a:t>
            </a:r>
          </a:p>
          <a:p>
            <a:endParaRPr lang="en-US" sz="1800" baseline="0" dirty="0"/>
          </a:p>
          <a:p>
            <a:pPr marL="461963" indent="-234950" algn="l">
              <a:buFont typeface="Arial" panose="020B0604020202020204" pitchFamily="34" charset="0"/>
              <a:buChar char="•"/>
            </a:pPr>
            <a:r>
              <a:rPr lang="en-US" sz="2800" baseline="0" dirty="0"/>
              <a:t>A = &gt;90%</a:t>
            </a:r>
          </a:p>
          <a:p>
            <a:pPr marL="461963" indent="-234950" algn="l">
              <a:buFont typeface="Arial" panose="020B0604020202020204" pitchFamily="34" charset="0"/>
              <a:buChar char="•"/>
            </a:pPr>
            <a:r>
              <a:rPr lang="en-US" sz="2800" baseline="0" dirty="0"/>
              <a:t>B= 60-90%</a:t>
            </a:r>
          </a:p>
          <a:p>
            <a:pPr marL="461963" indent="-234950" algn="l">
              <a:buFont typeface="Arial" panose="020B0604020202020204" pitchFamily="34" charset="0"/>
              <a:buChar char="•"/>
            </a:pPr>
            <a:r>
              <a:rPr lang="en-US" sz="2800" baseline="0" dirty="0"/>
              <a:t>C = 20-60%</a:t>
            </a:r>
          </a:p>
          <a:p>
            <a:pPr marL="461963" indent="-234950" algn="l">
              <a:buFont typeface="Arial" panose="020B0604020202020204" pitchFamily="34" charset="0"/>
              <a:buChar char="•"/>
            </a:pPr>
            <a:r>
              <a:rPr lang="en-US" sz="2800" baseline="0" dirty="0"/>
              <a:t>D&lt;20%</a:t>
            </a:r>
          </a:p>
        </p:txBody>
      </p:sp>
      <p:sp>
        <p:nvSpPr>
          <p:cNvPr id="6" name="Freeform: Shape 5">
            <a:extLst>
              <a:ext uri="{FF2B5EF4-FFF2-40B4-BE49-F238E27FC236}">
                <a16:creationId xmlns:a16="http://schemas.microsoft.com/office/drawing/2014/main" id="{A1B00E98-5EB6-B261-E78E-08743F199BA5}"/>
              </a:ext>
            </a:extLst>
          </p:cNvPr>
          <p:cNvSpPr/>
          <p:nvPr/>
        </p:nvSpPr>
        <p:spPr>
          <a:xfrm>
            <a:off x="4402318" y="2801243"/>
            <a:ext cx="1844362" cy="1921267"/>
          </a:xfrm>
          <a:custGeom>
            <a:avLst/>
            <a:gdLst>
              <a:gd name="connsiteX0" fmla="*/ 1787703 w 1844362"/>
              <a:gd name="connsiteY0" fmla="*/ 30822 h 1921267"/>
              <a:gd name="connsiteX1" fmla="*/ 1736333 w 1844362"/>
              <a:gd name="connsiteY1" fmla="*/ 61645 h 1921267"/>
              <a:gd name="connsiteX2" fmla="*/ 1715784 w 1844362"/>
              <a:gd name="connsiteY2" fmla="*/ 92467 h 1921267"/>
              <a:gd name="connsiteX3" fmla="*/ 1674688 w 1844362"/>
              <a:gd name="connsiteY3" fmla="*/ 102741 h 1921267"/>
              <a:gd name="connsiteX4" fmla="*/ 1633591 w 1844362"/>
              <a:gd name="connsiteY4" fmla="*/ 133564 h 1921267"/>
              <a:gd name="connsiteX5" fmla="*/ 1602769 w 1844362"/>
              <a:gd name="connsiteY5" fmla="*/ 143838 h 1921267"/>
              <a:gd name="connsiteX6" fmla="*/ 1500027 w 1844362"/>
              <a:gd name="connsiteY6" fmla="*/ 164386 h 1921267"/>
              <a:gd name="connsiteX7" fmla="*/ 1448656 w 1844362"/>
              <a:gd name="connsiteY7" fmla="*/ 184935 h 1921267"/>
              <a:gd name="connsiteX8" fmla="*/ 1376737 w 1844362"/>
              <a:gd name="connsiteY8" fmla="*/ 236305 h 1921267"/>
              <a:gd name="connsiteX9" fmla="*/ 1356189 w 1844362"/>
              <a:gd name="connsiteY9" fmla="*/ 256854 h 1921267"/>
              <a:gd name="connsiteX10" fmla="*/ 1294544 w 1844362"/>
              <a:gd name="connsiteY10" fmla="*/ 328773 h 1921267"/>
              <a:gd name="connsiteX11" fmla="*/ 1202076 w 1844362"/>
              <a:gd name="connsiteY11" fmla="*/ 390418 h 1921267"/>
              <a:gd name="connsiteX12" fmla="*/ 1171254 w 1844362"/>
              <a:gd name="connsiteY12" fmla="*/ 431514 h 1921267"/>
              <a:gd name="connsiteX13" fmla="*/ 1160980 w 1844362"/>
              <a:gd name="connsiteY13" fmla="*/ 462337 h 1921267"/>
              <a:gd name="connsiteX14" fmla="*/ 1130157 w 1844362"/>
              <a:gd name="connsiteY14" fmla="*/ 493159 h 1921267"/>
              <a:gd name="connsiteX15" fmla="*/ 1078787 w 1844362"/>
              <a:gd name="connsiteY15" fmla="*/ 544530 h 1921267"/>
              <a:gd name="connsiteX16" fmla="*/ 1037690 w 1844362"/>
              <a:gd name="connsiteY16" fmla="*/ 606175 h 1921267"/>
              <a:gd name="connsiteX17" fmla="*/ 1006867 w 1844362"/>
              <a:gd name="connsiteY17" fmla="*/ 667820 h 1921267"/>
              <a:gd name="connsiteX18" fmla="*/ 976045 w 1844362"/>
              <a:gd name="connsiteY18" fmla="*/ 698642 h 1921267"/>
              <a:gd name="connsiteX19" fmla="*/ 914400 w 1844362"/>
              <a:gd name="connsiteY19" fmla="*/ 708917 h 1921267"/>
              <a:gd name="connsiteX20" fmla="*/ 873303 w 1844362"/>
              <a:gd name="connsiteY20" fmla="*/ 729465 h 1921267"/>
              <a:gd name="connsiteX21" fmla="*/ 780836 w 1844362"/>
              <a:gd name="connsiteY21" fmla="*/ 832207 h 1921267"/>
              <a:gd name="connsiteX22" fmla="*/ 729465 w 1844362"/>
              <a:gd name="connsiteY22" fmla="*/ 904126 h 1921267"/>
              <a:gd name="connsiteX23" fmla="*/ 678094 w 1844362"/>
              <a:gd name="connsiteY23" fmla="*/ 924674 h 1921267"/>
              <a:gd name="connsiteX24" fmla="*/ 636998 w 1844362"/>
              <a:gd name="connsiteY24" fmla="*/ 965771 h 1921267"/>
              <a:gd name="connsiteX25" fmla="*/ 575353 w 1844362"/>
              <a:gd name="connsiteY25" fmla="*/ 1017141 h 1921267"/>
              <a:gd name="connsiteX26" fmla="*/ 565079 w 1844362"/>
              <a:gd name="connsiteY26" fmla="*/ 1068512 h 1921267"/>
              <a:gd name="connsiteX27" fmla="*/ 523982 w 1844362"/>
              <a:gd name="connsiteY27" fmla="*/ 1078786 h 1921267"/>
              <a:gd name="connsiteX28" fmla="*/ 493160 w 1844362"/>
              <a:gd name="connsiteY28" fmla="*/ 1099335 h 1921267"/>
              <a:gd name="connsiteX29" fmla="*/ 421240 w 1844362"/>
              <a:gd name="connsiteY29" fmla="*/ 1119883 h 1921267"/>
              <a:gd name="connsiteX30" fmla="*/ 277402 w 1844362"/>
              <a:gd name="connsiteY30" fmla="*/ 1202076 h 1921267"/>
              <a:gd name="connsiteX31" fmla="*/ 215757 w 1844362"/>
              <a:gd name="connsiteY31" fmla="*/ 1243173 h 1921267"/>
              <a:gd name="connsiteX32" fmla="*/ 133564 w 1844362"/>
              <a:gd name="connsiteY32" fmla="*/ 1304818 h 1921267"/>
              <a:gd name="connsiteX33" fmla="*/ 113016 w 1844362"/>
              <a:gd name="connsiteY33" fmla="*/ 1335640 h 1921267"/>
              <a:gd name="connsiteX34" fmla="*/ 92467 w 1844362"/>
              <a:gd name="connsiteY34" fmla="*/ 1356189 h 1921267"/>
              <a:gd name="connsiteX35" fmla="*/ 61645 w 1844362"/>
              <a:gd name="connsiteY35" fmla="*/ 1428108 h 1921267"/>
              <a:gd name="connsiteX36" fmla="*/ 30823 w 1844362"/>
              <a:gd name="connsiteY36" fmla="*/ 1469204 h 1921267"/>
              <a:gd name="connsiteX37" fmla="*/ 0 w 1844362"/>
              <a:gd name="connsiteY37" fmla="*/ 1633591 h 1921267"/>
              <a:gd name="connsiteX38" fmla="*/ 10274 w 1844362"/>
              <a:gd name="connsiteY38" fmla="*/ 1684962 h 1921267"/>
              <a:gd name="connsiteX39" fmla="*/ 92467 w 1844362"/>
              <a:gd name="connsiteY39" fmla="*/ 1715784 h 1921267"/>
              <a:gd name="connsiteX40" fmla="*/ 123290 w 1844362"/>
              <a:gd name="connsiteY40" fmla="*/ 1736332 h 1921267"/>
              <a:gd name="connsiteX41" fmla="*/ 184935 w 1844362"/>
              <a:gd name="connsiteY41" fmla="*/ 1756881 h 1921267"/>
              <a:gd name="connsiteX42" fmla="*/ 318499 w 1844362"/>
              <a:gd name="connsiteY42" fmla="*/ 1828800 h 1921267"/>
              <a:gd name="connsiteX43" fmla="*/ 349321 w 1844362"/>
              <a:gd name="connsiteY43" fmla="*/ 1839074 h 1921267"/>
              <a:gd name="connsiteX44" fmla="*/ 431515 w 1844362"/>
              <a:gd name="connsiteY44" fmla="*/ 1910993 h 1921267"/>
              <a:gd name="connsiteX45" fmla="*/ 462337 w 1844362"/>
              <a:gd name="connsiteY45" fmla="*/ 1921267 h 1921267"/>
              <a:gd name="connsiteX46" fmla="*/ 472611 w 1844362"/>
              <a:gd name="connsiteY46" fmla="*/ 1890445 h 1921267"/>
              <a:gd name="connsiteX47" fmla="*/ 554805 w 1844362"/>
              <a:gd name="connsiteY47" fmla="*/ 1787703 h 1921267"/>
              <a:gd name="connsiteX48" fmla="*/ 595901 w 1844362"/>
              <a:gd name="connsiteY48" fmla="*/ 1767155 h 1921267"/>
              <a:gd name="connsiteX49" fmla="*/ 626724 w 1844362"/>
              <a:gd name="connsiteY49" fmla="*/ 1736332 h 1921267"/>
              <a:gd name="connsiteX50" fmla="*/ 708917 w 1844362"/>
              <a:gd name="connsiteY50" fmla="*/ 1674687 h 1921267"/>
              <a:gd name="connsiteX51" fmla="*/ 729465 w 1844362"/>
              <a:gd name="connsiteY51" fmla="*/ 1643865 h 1921267"/>
              <a:gd name="connsiteX52" fmla="*/ 750014 w 1844362"/>
              <a:gd name="connsiteY52" fmla="*/ 1623317 h 1921267"/>
              <a:gd name="connsiteX53" fmla="*/ 791110 w 1844362"/>
              <a:gd name="connsiteY53" fmla="*/ 1561672 h 1921267"/>
              <a:gd name="connsiteX54" fmla="*/ 842481 w 1844362"/>
              <a:gd name="connsiteY54" fmla="*/ 1530849 h 1921267"/>
              <a:gd name="connsiteX55" fmla="*/ 873303 w 1844362"/>
              <a:gd name="connsiteY55" fmla="*/ 1500027 h 1921267"/>
              <a:gd name="connsiteX56" fmla="*/ 955497 w 1844362"/>
              <a:gd name="connsiteY56" fmla="*/ 1438382 h 1921267"/>
              <a:gd name="connsiteX57" fmla="*/ 996593 w 1844362"/>
              <a:gd name="connsiteY57" fmla="*/ 1376737 h 1921267"/>
              <a:gd name="connsiteX58" fmla="*/ 1037690 w 1844362"/>
              <a:gd name="connsiteY58" fmla="*/ 1325366 h 1921267"/>
              <a:gd name="connsiteX59" fmla="*/ 1058238 w 1844362"/>
              <a:gd name="connsiteY59" fmla="*/ 1263721 h 1921267"/>
              <a:gd name="connsiteX60" fmla="*/ 1078787 w 1844362"/>
              <a:gd name="connsiteY60" fmla="*/ 1222624 h 1921267"/>
              <a:gd name="connsiteX61" fmla="*/ 1089061 w 1844362"/>
              <a:gd name="connsiteY61" fmla="*/ 1181528 h 1921267"/>
              <a:gd name="connsiteX62" fmla="*/ 1109609 w 1844362"/>
              <a:gd name="connsiteY62" fmla="*/ 1150705 h 1921267"/>
              <a:gd name="connsiteX63" fmla="*/ 1171254 w 1844362"/>
              <a:gd name="connsiteY63" fmla="*/ 1099335 h 1921267"/>
              <a:gd name="connsiteX64" fmla="*/ 1232899 w 1844362"/>
              <a:gd name="connsiteY64" fmla="*/ 1078786 h 1921267"/>
              <a:gd name="connsiteX65" fmla="*/ 1263721 w 1844362"/>
              <a:gd name="connsiteY65" fmla="*/ 1047964 h 1921267"/>
              <a:gd name="connsiteX66" fmla="*/ 1294544 w 1844362"/>
              <a:gd name="connsiteY66" fmla="*/ 945222 h 1921267"/>
              <a:gd name="connsiteX67" fmla="*/ 1315092 w 1844362"/>
              <a:gd name="connsiteY67" fmla="*/ 883577 h 1921267"/>
              <a:gd name="connsiteX68" fmla="*/ 1345915 w 1844362"/>
              <a:gd name="connsiteY68" fmla="*/ 832207 h 1921267"/>
              <a:gd name="connsiteX69" fmla="*/ 1407560 w 1844362"/>
              <a:gd name="connsiteY69" fmla="*/ 791110 h 1921267"/>
              <a:gd name="connsiteX70" fmla="*/ 1479479 w 1844362"/>
              <a:gd name="connsiteY70" fmla="*/ 729465 h 1921267"/>
              <a:gd name="connsiteX71" fmla="*/ 1500027 w 1844362"/>
              <a:gd name="connsiteY71" fmla="*/ 688368 h 1921267"/>
              <a:gd name="connsiteX72" fmla="*/ 1520575 w 1844362"/>
              <a:gd name="connsiteY72" fmla="*/ 585627 h 1921267"/>
              <a:gd name="connsiteX73" fmla="*/ 1571946 w 1844362"/>
              <a:gd name="connsiteY73" fmla="*/ 513708 h 1921267"/>
              <a:gd name="connsiteX74" fmla="*/ 1602769 w 1844362"/>
              <a:gd name="connsiteY74" fmla="*/ 493159 h 1921267"/>
              <a:gd name="connsiteX75" fmla="*/ 1633591 w 1844362"/>
              <a:gd name="connsiteY75" fmla="*/ 452063 h 1921267"/>
              <a:gd name="connsiteX76" fmla="*/ 1654139 w 1844362"/>
              <a:gd name="connsiteY76" fmla="*/ 431514 h 1921267"/>
              <a:gd name="connsiteX77" fmla="*/ 1674688 w 1844362"/>
              <a:gd name="connsiteY77" fmla="*/ 400692 h 1921267"/>
              <a:gd name="connsiteX78" fmla="*/ 1726058 w 1844362"/>
              <a:gd name="connsiteY78" fmla="*/ 390418 h 1921267"/>
              <a:gd name="connsiteX79" fmla="*/ 1746607 w 1844362"/>
              <a:gd name="connsiteY79" fmla="*/ 359595 h 1921267"/>
              <a:gd name="connsiteX80" fmla="*/ 1756881 w 1844362"/>
              <a:gd name="connsiteY80" fmla="*/ 328773 h 1921267"/>
              <a:gd name="connsiteX81" fmla="*/ 1818526 w 1844362"/>
              <a:gd name="connsiteY81" fmla="*/ 195209 h 1921267"/>
              <a:gd name="connsiteX82" fmla="*/ 1828800 w 1844362"/>
              <a:gd name="connsiteY82" fmla="*/ 154112 h 1921267"/>
              <a:gd name="connsiteX83" fmla="*/ 1828800 w 1844362"/>
              <a:gd name="connsiteY83" fmla="*/ 41096 h 1921267"/>
              <a:gd name="connsiteX84" fmla="*/ 1797978 w 1844362"/>
              <a:gd name="connsiteY84" fmla="*/ 30822 h 1921267"/>
              <a:gd name="connsiteX85" fmla="*/ 1705510 w 1844362"/>
              <a:gd name="connsiteY85" fmla="*/ 0 h 192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44362" h="1921267">
                <a:moveTo>
                  <a:pt x="1787703" y="30822"/>
                </a:moveTo>
                <a:cubicBezTo>
                  <a:pt x="1770580" y="41096"/>
                  <a:pt x="1751495" y="48649"/>
                  <a:pt x="1736333" y="61645"/>
                </a:cubicBezTo>
                <a:cubicBezTo>
                  <a:pt x="1726958" y="69681"/>
                  <a:pt x="1726058" y="85618"/>
                  <a:pt x="1715784" y="92467"/>
                </a:cubicBezTo>
                <a:cubicBezTo>
                  <a:pt x="1704035" y="100299"/>
                  <a:pt x="1688387" y="99316"/>
                  <a:pt x="1674688" y="102741"/>
                </a:cubicBezTo>
                <a:cubicBezTo>
                  <a:pt x="1660989" y="113015"/>
                  <a:pt x="1648459" y="125068"/>
                  <a:pt x="1633591" y="133564"/>
                </a:cubicBezTo>
                <a:cubicBezTo>
                  <a:pt x="1624188" y="138937"/>
                  <a:pt x="1613321" y="141403"/>
                  <a:pt x="1602769" y="143838"/>
                </a:cubicBezTo>
                <a:cubicBezTo>
                  <a:pt x="1568738" y="151691"/>
                  <a:pt x="1534274" y="157537"/>
                  <a:pt x="1500027" y="164386"/>
                </a:cubicBezTo>
                <a:cubicBezTo>
                  <a:pt x="1482903" y="171236"/>
                  <a:pt x="1463410" y="173869"/>
                  <a:pt x="1448656" y="184935"/>
                </a:cubicBezTo>
                <a:cubicBezTo>
                  <a:pt x="1363519" y="248788"/>
                  <a:pt x="1472250" y="212427"/>
                  <a:pt x="1376737" y="236305"/>
                </a:cubicBezTo>
                <a:cubicBezTo>
                  <a:pt x="1369888" y="243155"/>
                  <a:pt x="1362390" y="249413"/>
                  <a:pt x="1356189" y="256854"/>
                </a:cubicBezTo>
                <a:cubicBezTo>
                  <a:pt x="1322360" y="297448"/>
                  <a:pt x="1332627" y="296131"/>
                  <a:pt x="1294544" y="328773"/>
                </a:cubicBezTo>
                <a:cubicBezTo>
                  <a:pt x="1261257" y="357305"/>
                  <a:pt x="1240392" y="367428"/>
                  <a:pt x="1202076" y="390418"/>
                </a:cubicBezTo>
                <a:cubicBezTo>
                  <a:pt x="1191802" y="404117"/>
                  <a:pt x="1179749" y="416647"/>
                  <a:pt x="1171254" y="431514"/>
                </a:cubicBezTo>
                <a:cubicBezTo>
                  <a:pt x="1165881" y="440917"/>
                  <a:pt x="1166987" y="453326"/>
                  <a:pt x="1160980" y="462337"/>
                </a:cubicBezTo>
                <a:cubicBezTo>
                  <a:pt x="1152920" y="474427"/>
                  <a:pt x="1140431" y="482885"/>
                  <a:pt x="1130157" y="493159"/>
                </a:cubicBezTo>
                <a:cubicBezTo>
                  <a:pt x="1106063" y="565444"/>
                  <a:pt x="1142265" y="481052"/>
                  <a:pt x="1078787" y="544530"/>
                </a:cubicBezTo>
                <a:cubicBezTo>
                  <a:pt x="1061324" y="561993"/>
                  <a:pt x="1037690" y="606175"/>
                  <a:pt x="1037690" y="606175"/>
                </a:cubicBezTo>
                <a:cubicBezTo>
                  <a:pt x="1027392" y="637069"/>
                  <a:pt x="1028999" y="641263"/>
                  <a:pt x="1006867" y="667820"/>
                </a:cubicBezTo>
                <a:cubicBezTo>
                  <a:pt x="997565" y="678982"/>
                  <a:pt x="989322" y="692741"/>
                  <a:pt x="976045" y="698642"/>
                </a:cubicBezTo>
                <a:cubicBezTo>
                  <a:pt x="957009" y="707103"/>
                  <a:pt x="934948" y="705492"/>
                  <a:pt x="914400" y="708917"/>
                </a:cubicBezTo>
                <a:cubicBezTo>
                  <a:pt x="900701" y="715766"/>
                  <a:pt x="885263" y="719897"/>
                  <a:pt x="873303" y="729465"/>
                </a:cubicBezTo>
                <a:cubicBezTo>
                  <a:pt x="833231" y="761522"/>
                  <a:pt x="809247" y="792432"/>
                  <a:pt x="780836" y="832207"/>
                </a:cubicBezTo>
                <a:cubicBezTo>
                  <a:pt x="770908" y="846107"/>
                  <a:pt x="739797" y="896377"/>
                  <a:pt x="729465" y="904126"/>
                </a:cubicBezTo>
                <a:cubicBezTo>
                  <a:pt x="714711" y="915192"/>
                  <a:pt x="695218" y="917825"/>
                  <a:pt x="678094" y="924674"/>
                </a:cubicBezTo>
                <a:cubicBezTo>
                  <a:pt x="664395" y="938373"/>
                  <a:pt x="651707" y="953163"/>
                  <a:pt x="636998" y="965771"/>
                </a:cubicBezTo>
                <a:cubicBezTo>
                  <a:pt x="536861" y="1051603"/>
                  <a:pt x="682241" y="910253"/>
                  <a:pt x="575353" y="1017141"/>
                </a:cubicBezTo>
                <a:cubicBezTo>
                  <a:pt x="571928" y="1034265"/>
                  <a:pt x="576258" y="1055097"/>
                  <a:pt x="565079" y="1068512"/>
                </a:cubicBezTo>
                <a:cubicBezTo>
                  <a:pt x="556039" y="1079360"/>
                  <a:pt x="536961" y="1073224"/>
                  <a:pt x="523982" y="1078786"/>
                </a:cubicBezTo>
                <a:cubicBezTo>
                  <a:pt x="512632" y="1083650"/>
                  <a:pt x="504510" y="1094471"/>
                  <a:pt x="493160" y="1099335"/>
                </a:cubicBezTo>
                <a:cubicBezTo>
                  <a:pt x="355808" y="1158201"/>
                  <a:pt x="531225" y="1069890"/>
                  <a:pt x="421240" y="1119883"/>
                </a:cubicBezTo>
                <a:cubicBezTo>
                  <a:pt x="339310" y="1157124"/>
                  <a:pt x="346514" y="1156002"/>
                  <a:pt x="277402" y="1202076"/>
                </a:cubicBezTo>
                <a:cubicBezTo>
                  <a:pt x="277400" y="1202078"/>
                  <a:pt x="215758" y="1243172"/>
                  <a:pt x="215757" y="1243173"/>
                </a:cubicBezTo>
                <a:cubicBezTo>
                  <a:pt x="170814" y="1288116"/>
                  <a:pt x="197394" y="1266519"/>
                  <a:pt x="133564" y="1304818"/>
                </a:cubicBezTo>
                <a:cubicBezTo>
                  <a:pt x="126715" y="1315092"/>
                  <a:pt x="120730" y="1325998"/>
                  <a:pt x="113016" y="1335640"/>
                </a:cubicBezTo>
                <a:cubicBezTo>
                  <a:pt x="106965" y="1343204"/>
                  <a:pt x="97840" y="1348129"/>
                  <a:pt x="92467" y="1356189"/>
                </a:cubicBezTo>
                <a:cubicBezTo>
                  <a:pt x="10971" y="1478432"/>
                  <a:pt x="116435" y="1332224"/>
                  <a:pt x="61645" y="1428108"/>
                </a:cubicBezTo>
                <a:cubicBezTo>
                  <a:pt x="53150" y="1442975"/>
                  <a:pt x="41097" y="1455505"/>
                  <a:pt x="30823" y="1469204"/>
                </a:cubicBezTo>
                <a:cubicBezTo>
                  <a:pt x="-610" y="1563501"/>
                  <a:pt x="12429" y="1509297"/>
                  <a:pt x="0" y="1633591"/>
                </a:cubicBezTo>
                <a:cubicBezTo>
                  <a:pt x="3425" y="1650715"/>
                  <a:pt x="3395" y="1668911"/>
                  <a:pt x="10274" y="1684962"/>
                </a:cubicBezTo>
                <a:cubicBezTo>
                  <a:pt x="23842" y="1716621"/>
                  <a:pt x="67958" y="1711699"/>
                  <a:pt x="92467" y="1715784"/>
                </a:cubicBezTo>
                <a:cubicBezTo>
                  <a:pt x="102741" y="1722633"/>
                  <a:pt x="112006" y="1731317"/>
                  <a:pt x="123290" y="1736332"/>
                </a:cubicBezTo>
                <a:cubicBezTo>
                  <a:pt x="143083" y="1745129"/>
                  <a:pt x="166362" y="1745737"/>
                  <a:pt x="184935" y="1756881"/>
                </a:cubicBezTo>
                <a:cubicBezTo>
                  <a:pt x="221802" y="1779001"/>
                  <a:pt x="280984" y="1816295"/>
                  <a:pt x="318499" y="1828800"/>
                </a:cubicBezTo>
                <a:lnTo>
                  <a:pt x="349321" y="1839074"/>
                </a:lnTo>
                <a:cubicBezTo>
                  <a:pt x="376105" y="1865858"/>
                  <a:pt x="397532" y="1894002"/>
                  <a:pt x="431515" y="1910993"/>
                </a:cubicBezTo>
                <a:cubicBezTo>
                  <a:pt x="441201" y="1915836"/>
                  <a:pt x="452063" y="1917842"/>
                  <a:pt x="462337" y="1921267"/>
                </a:cubicBezTo>
                <a:cubicBezTo>
                  <a:pt x="465762" y="1910993"/>
                  <a:pt x="467352" y="1899912"/>
                  <a:pt x="472611" y="1890445"/>
                </a:cubicBezTo>
                <a:cubicBezTo>
                  <a:pt x="483779" y="1870343"/>
                  <a:pt x="528154" y="1801029"/>
                  <a:pt x="554805" y="1787703"/>
                </a:cubicBezTo>
                <a:cubicBezTo>
                  <a:pt x="568504" y="1780854"/>
                  <a:pt x="583438" y="1776057"/>
                  <a:pt x="595901" y="1767155"/>
                </a:cubicBezTo>
                <a:cubicBezTo>
                  <a:pt x="607725" y="1758710"/>
                  <a:pt x="615478" y="1745533"/>
                  <a:pt x="626724" y="1736332"/>
                </a:cubicBezTo>
                <a:cubicBezTo>
                  <a:pt x="653230" y="1714645"/>
                  <a:pt x="689920" y="1703182"/>
                  <a:pt x="708917" y="1674687"/>
                </a:cubicBezTo>
                <a:cubicBezTo>
                  <a:pt x="715766" y="1664413"/>
                  <a:pt x="721751" y="1653507"/>
                  <a:pt x="729465" y="1643865"/>
                </a:cubicBezTo>
                <a:cubicBezTo>
                  <a:pt x="735516" y="1636301"/>
                  <a:pt x="744202" y="1631066"/>
                  <a:pt x="750014" y="1623317"/>
                </a:cubicBezTo>
                <a:cubicBezTo>
                  <a:pt x="764832" y="1603560"/>
                  <a:pt x="769934" y="1574378"/>
                  <a:pt x="791110" y="1561672"/>
                </a:cubicBezTo>
                <a:cubicBezTo>
                  <a:pt x="808234" y="1551398"/>
                  <a:pt x="826505" y="1542831"/>
                  <a:pt x="842481" y="1530849"/>
                </a:cubicBezTo>
                <a:cubicBezTo>
                  <a:pt x="854105" y="1522131"/>
                  <a:pt x="861480" y="1508472"/>
                  <a:pt x="873303" y="1500027"/>
                </a:cubicBezTo>
                <a:cubicBezTo>
                  <a:pt x="935937" y="1455288"/>
                  <a:pt x="898245" y="1509946"/>
                  <a:pt x="955497" y="1438382"/>
                </a:cubicBezTo>
                <a:cubicBezTo>
                  <a:pt x="970924" y="1419098"/>
                  <a:pt x="979130" y="1394199"/>
                  <a:pt x="996593" y="1376737"/>
                </a:cubicBezTo>
                <a:cubicBezTo>
                  <a:pt x="1013674" y="1359657"/>
                  <a:pt x="1027320" y="1348698"/>
                  <a:pt x="1037690" y="1325366"/>
                </a:cubicBezTo>
                <a:cubicBezTo>
                  <a:pt x="1046487" y="1305573"/>
                  <a:pt x="1050194" y="1283832"/>
                  <a:pt x="1058238" y="1263721"/>
                </a:cubicBezTo>
                <a:cubicBezTo>
                  <a:pt x="1063926" y="1249500"/>
                  <a:pt x="1071937" y="1236323"/>
                  <a:pt x="1078787" y="1222624"/>
                </a:cubicBezTo>
                <a:cubicBezTo>
                  <a:pt x="1082212" y="1208925"/>
                  <a:pt x="1083499" y="1194507"/>
                  <a:pt x="1089061" y="1181528"/>
                </a:cubicBezTo>
                <a:cubicBezTo>
                  <a:pt x="1093925" y="1170178"/>
                  <a:pt x="1101704" y="1160191"/>
                  <a:pt x="1109609" y="1150705"/>
                </a:cubicBezTo>
                <a:cubicBezTo>
                  <a:pt x="1123840" y="1133628"/>
                  <a:pt x="1149863" y="1108842"/>
                  <a:pt x="1171254" y="1099335"/>
                </a:cubicBezTo>
                <a:cubicBezTo>
                  <a:pt x="1191047" y="1090538"/>
                  <a:pt x="1232899" y="1078786"/>
                  <a:pt x="1232899" y="1078786"/>
                </a:cubicBezTo>
                <a:cubicBezTo>
                  <a:pt x="1243173" y="1068512"/>
                  <a:pt x="1256665" y="1060665"/>
                  <a:pt x="1263721" y="1047964"/>
                </a:cubicBezTo>
                <a:cubicBezTo>
                  <a:pt x="1279517" y="1019532"/>
                  <a:pt x="1285027" y="976947"/>
                  <a:pt x="1294544" y="945222"/>
                </a:cubicBezTo>
                <a:cubicBezTo>
                  <a:pt x="1300768" y="924476"/>
                  <a:pt x="1303948" y="902150"/>
                  <a:pt x="1315092" y="883577"/>
                </a:cubicBezTo>
                <a:cubicBezTo>
                  <a:pt x="1325366" y="866454"/>
                  <a:pt x="1331795" y="846327"/>
                  <a:pt x="1345915" y="832207"/>
                </a:cubicBezTo>
                <a:cubicBezTo>
                  <a:pt x="1363378" y="814744"/>
                  <a:pt x="1390097" y="808573"/>
                  <a:pt x="1407560" y="791110"/>
                </a:cubicBezTo>
                <a:cubicBezTo>
                  <a:pt x="1457387" y="741281"/>
                  <a:pt x="1432536" y="760759"/>
                  <a:pt x="1479479" y="729465"/>
                </a:cubicBezTo>
                <a:cubicBezTo>
                  <a:pt x="1486328" y="715766"/>
                  <a:pt x="1495819" y="703095"/>
                  <a:pt x="1500027" y="688368"/>
                </a:cubicBezTo>
                <a:cubicBezTo>
                  <a:pt x="1509622" y="654787"/>
                  <a:pt x="1504956" y="616865"/>
                  <a:pt x="1520575" y="585627"/>
                </a:cubicBezTo>
                <a:cubicBezTo>
                  <a:pt x="1541349" y="544079"/>
                  <a:pt x="1536244" y="543459"/>
                  <a:pt x="1571946" y="513708"/>
                </a:cubicBezTo>
                <a:cubicBezTo>
                  <a:pt x="1581432" y="505803"/>
                  <a:pt x="1594037" y="501891"/>
                  <a:pt x="1602769" y="493159"/>
                </a:cubicBezTo>
                <a:cubicBezTo>
                  <a:pt x="1614877" y="481051"/>
                  <a:pt x="1622629" y="465218"/>
                  <a:pt x="1633591" y="452063"/>
                </a:cubicBezTo>
                <a:cubicBezTo>
                  <a:pt x="1639792" y="444621"/>
                  <a:pt x="1648088" y="439078"/>
                  <a:pt x="1654139" y="431514"/>
                </a:cubicBezTo>
                <a:cubicBezTo>
                  <a:pt x="1661853" y="421872"/>
                  <a:pt x="1663967" y="406818"/>
                  <a:pt x="1674688" y="400692"/>
                </a:cubicBezTo>
                <a:cubicBezTo>
                  <a:pt x="1689850" y="392028"/>
                  <a:pt x="1708935" y="393843"/>
                  <a:pt x="1726058" y="390418"/>
                </a:cubicBezTo>
                <a:cubicBezTo>
                  <a:pt x="1732908" y="380144"/>
                  <a:pt x="1741085" y="370640"/>
                  <a:pt x="1746607" y="359595"/>
                </a:cubicBezTo>
                <a:cubicBezTo>
                  <a:pt x="1751450" y="349909"/>
                  <a:pt x="1752993" y="338881"/>
                  <a:pt x="1756881" y="328773"/>
                </a:cubicBezTo>
                <a:cubicBezTo>
                  <a:pt x="1798411" y="220796"/>
                  <a:pt x="1778908" y="254636"/>
                  <a:pt x="1818526" y="195209"/>
                </a:cubicBezTo>
                <a:cubicBezTo>
                  <a:pt x="1821951" y="181510"/>
                  <a:pt x="1824921" y="167689"/>
                  <a:pt x="1828800" y="154112"/>
                </a:cubicBezTo>
                <a:cubicBezTo>
                  <a:pt x="1841596" y="109325"/>
                  <a:pt x="1856248" y="102856"/>
                  <a:pt x="1828800" y="41096"/>
                </a:cubicBezTo>
                <a:cubicBezTo>
                  <a:pt x="1824402" y="31200"/>
                  <a:pt x="1808391" y="33797"/>
                  <a:pt x="1797978" y="30822"/>
                </a:cubicBezTo>
                <a:cubicBezTo>
                  <a:pt x="1720553" y="8701"/>
                  <a:pt x="1794070" y="35423"/>
                  <a:pt x="1705510" y="0"/>
                </a:cubicBezTo>
              </a:path>
            </a:pathLst>
          </a:cu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a:p>
        </p:txBody>
      </p:sp>
      <p:sp>
        <p:nvSpPr>
          <p:cNvPr id="3" name="Title 2">
            <a:extLst>
              <a:ext uri="{FF2B5EF4-FFF2-40B4-BE49-F238E27FC236}">
                <a16:creationId xmlns:a16="http://schemas.microsoft.com/office/drawing/2014/main" id="{D636BE38-3CCC-DDF3-EDAE-BDFFC87739D5}"/>
              </a:ext>
            </a:extLst>
          </p:cNvPr>
          <p:cNvSpPr>
            <a:spLocks noGrp="1"/>
          </p:cNvSpPr>
          <p:nvPr>
            <p:ph type="title"/>
          </p:nvPr>
        </p:nvSpPr>
        <p:spPr/>
        <p:txBody>
          <a:bodyPr/>
          <a:lstStyle/>
          <a:p>
            <a:r>
              <a:rPr lang="en-US" dirty="0"/>
              <a:t>LANDSCAPE CONTEXT METRICS</a:t>
            </a:r>
          </a:p>
        </p:txBody>
      </p:sp>
    </p:spTree>
    <p:extLst>
      <p:ext uri="{BB962C8B-B14F-4D97-AF65-F5344CB8AC3E}">
        <p14:creationId xmlns:p14="http://schemas.microsoft.com/office/powerpoint/2010/main" val="1960614311"/>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6FBFC7D9-A7B1-48F4-9336-26CC064660D6}"/>
              </a:ext>
            </a:extLst>
          </p:cNvPr>
          <p:cNvSpPr>
            <a:spLocks noGrp="1"/>
          </p:cNvSpPr>
          <p:nvPr>
            <p:ph type="title"/>
          </p:nvPr>
        </p:nvSpPr>
        <p:spPr>
          <a:xfrm>
            <a:off x="457200" y="327025"/>
            <a:ext cx="8229600" cy="717550"/>
          </a:xfrm>
        </p:spPr>
        <p:txBody>
          <a:bodyPr/>
          <a:lstStyle/>
          <a:p>
            <a:pPr>
              <a:defRPr/>
            </a:pPr>
            <a:r>
              <a:rPr altLang="en-US"/>
              <a:t>NatureServe Methodology: </a:t>
            </a:r>
            <a:br>
              <a:rPr altLang="en-US"/>
            </a:br>
            <a:r>
              <a:rPr altLang="en-US"/>
              <a:t>in a nutshell</a:t>
            </a:r>
          </a:p>
        </p:txBody>
      </p:sp>
      <p:pic>
        <p:nvPicPr>
          <p:cNvPr id="119811" name="Picture 2">
            <a:extLst>
              <a:ext uri="{FF2B5EF4-FFF2-40B4-BE49-F238E27FC236}">
                <a16:creationId xmlns:a16="http://schemas.microsoft.com/office/drawing/2014/main" id="{507DF5DA-5A46-4E92-A1DD-A85E091EE3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4000"/>
            <a:ext cx="64008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Rounded Corners 1">
            <a:extLst>
              <a:ext uri="{FF2B5EF4-FFF2-40B4-BE49-F238E27FC236}">
                <a16:creationId xmlns:a16="http://schemas.microsoft.com/office/drawing/2014/main" id="{22BE385D-AEC4-47DA-97CD-44CBB0B7C71A}"/>
              </a:ext>
            </a:extLst>
          </p:cNvPr>
          <p:cNvSpPr/>
          <p:nvPr/>
        </p:nvSpPr>
        <p:spPr>
          <a:xfrm>
            <a:off x="2590800" y="3962400"/>
            <a:ext cx="3352800" cy="21336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TextBox 2">
            <a:extLst>
              <a:ext uri="{FF2B5EF4-FFF2-40B4-BE49-F238E27FC236}">
                <a16:creationId xmlns:a16="http://schemas.microsoft.com/office/drawing/2014/main" id="{EE7401AE-3586-48D7-98F7-7BE659A81F75}"/>
              </a:ext>
            </a:extLst>
          </p:cNvPr>
          <p:cNvSpPr txBox="1"/>
          <p:nvPr/>
        </p:nvSpPr>
        <p:spPr>
          <a:xfrm>
            <a:off x="7413268" y="1524000"/>
            <a:ext cx="759182" cy="4813300"/>
          </a:xfrm>
          <a:prstGeom prst="rect">
            <a:avLst/>
          </a:prstGeom>
          <a:solidFill>
            <a:schemeClr val="accent1">
              <a:lumMod val="20000"/>
              <a:lumOff val="80000"/>
            </a:schemeClr>
          </a:solidFill>
          <a:ln>
            <a:solidFill>
              <a:schemeClr val="accent1">
                <a:lumMod val="20000"/>
                <a:lumOff val="80000"/>
              </a:schemeClr>
            </a:solidFill>
          </a:ln>
        </p:spPr>
        <p:txBody>
          <a:bodyPr vert="vert270" wrap="square" rtlCol="0">
            <a:spAutoFit/>
          </a:bodyPr>
          <a:lstStyle/>
          <a:p>
            <a:pPr algn="ctr"/>
            <a:r>
              <a:rPr lang="en-US" sz="3200"/>
              <a:t>Biotics</a:t>
            </a:r>
          </a:p>
          <a:p>
            <a:pPr algn="ct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81EE4816-1029-40E9-9054-8BB7F510782F}"/>
              </a:ext>
            </a:extLst>
          </p:cNvPr>
          <p:cNvSpPr>
            <a:spLocks noGrp="1" noChangeArrowheads="1"/>
          </p:cNvSpPr>
          <p:nvPr>
            <p:ph type="title"/>
          </p:nvPr>
        </p:nvSpPr>
        <p:spPr>
          <a:xfrm>
            <a:off x="493713" y="152400"/>
            <a:ext cx="8193087" cy="1098550"/>
          </a:xfrm>
        </p:spPr>
        <p:txBody>
          <a:bodyPr>
            <a:normAutofit fontScale="90000"/>
          </a:bodyPr>
          <a:lstStyle/>
          <a:p>
            <a:pPr eaLnBrk="1" fontAlgn="auto" hangingPunct="1">
              <a:spcAft>
                <a:spcPts val="0"/>
              </a:spcAft>
              <a:defRPr/>
            </a:pPr>
            <a:r>
              <a:rPr sz="5000"/>
              <a:t>How to Rank Ecology EOs, </a:t>
            </a:r>
            <a:r>
              <a:rPr sz="3600"/>
              <a:t>using Ecological Integrity Concepts</a:t>
            </a:r>
          </a:p>
        </p:txBody>
      </p:sp>
      <p:pic>
        <p:nvPicPr>
          <p:cNvPr id="155651" name="Content Placeholder 3">
            <a:extLst>
              <a:ext uri="{FF2B5EF4-FFF2-40B4-BE49-F238E27FC236}">
                <a16:creationId xmlns:a16="http://schemas.microsoft.com/office/drawing/2014/main" id="{CB72E330-0E7E-4AA5-9BC5-ADFA6D7FCD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862" y="2286000"/>
            <a:ext cx="9024938" cy="3429000"/>
          </a:xfrm>
        </p:spPr>
      </p:pic>
      <p:sp>
        <p:nvSpPr>
          <p:cNvPr id="2" name="TextBox 1">
            <a:extLst>
              <a:ext uri="{FF2B5EF4-FFF2-40B4-BE49-F238E27FC236}">
                <a16:creationId xmlns:a16="http://schemas.microsoft.com/office/drawing/2014/main" id="{195B7952-E75A-4758-8203-AC5067A83349}"/>
              </a:ext>
            </a:extLst>
          </p:cNvPr>
          <p:cNvSpPr txBox="1"/>
          <p:nvPr/>
        </p:nvSpPr>
        <p:spPr>
          <a:xfrm>
            <a:off x="1295400" y="1600200"/>
            <a:ext cx="4876800" cy="461665"/>
          </a:xfrm>
          <a:prstGeom prst="rect">
            <a:avLst/>
          </a:prstGeom>
          <a:noFill/>
        </p:spPr>
        <p:txBody>
          <a:bodyPr wrap="square" rtlCol="0">
            <a:spAutoFit/>
          </a:bodyPr>
          <a:lstStyle/>
          <a:p>
            <a:r>
              <a:rPr lang="en-US" sz="3600" b="1"/>
              <a:t>Black Hills Montane Grassland </a:t>
            </a:r>
          </a:p>
        </p:txBody>
      </p:sp>
      <p:sp>
        <p:nvSpPr>
          <p:cNvPr id="3" name="TextBox 2">
            <a:extLst>
              <a:ext uri="{FF2B5EF4-FFF2-40B4-BE49-F238E27FC236}">
                <a16:creationId xmlns:a16="http://schemas.microsoft.com/office/drawing/2014/main" id="{FC6805B3-DD60-BBE6-EAC1-1496CC16264B}"/>
              </a:ext>
            </a:extLst>
          </p:cNvPr>
          <p:cNvSpPr txBox="1"/>
          <p:nvPr/>
        </p:nvSpPr>
        <p:spPr>
          <a:xfrm>
            <a:off x="76200" y="4191000"/>
            <a:ext cx="1828800" cy="1005840"/>
          </a:xfrm>
          <a:prstGeom prst="rect">
            <a:avLst/>
          </a:prstGeom>
          <a:noFill/>
          <a:ln w="34925">
            <a:solidFill>
              <a:srgbClr val="FF6600"/>
            </a:solidFill>
          </a:ln>
        </p:spPr>
        <p:txBody>
          <a:bodyPr wrap="square" rtlCol="0">
            <a:spAutoFit/>
          </a:bodyPr>
          <a:lstStyle/>
          <a:p>
            <a:endParaRPr lang="en-US"/>
          </a:p>
        </p:txBody>
      </p:sp>
      <p:sp>
        <p:nvSpPr>
          <p:cNvPr id="5" name="TextBox 4">
            <a:extLst>
              <a:ext uri="{FF2B5EF4-FFF2-40B4-BE49-F238E27FC236}">
                <a16:creationId xmlns:a16="http://schemas.microsoft.com/office/drawing/2014/main" id="{B8FC9565-6C46-6371-9556-B72A24667FBF}"/>
              </a:ext>
            </a:extLst>
          </p:cNvPr>
          <p:cNvSpPr txBox="1"/>
          <p:nvPr/>
        </p:nvSpPr>
        <p:spPr>
          <a:xfrm>
            <a:off x="76200" y="3944112"/>
            <a:ext cx="1828800" cy="246888"/>
          </a:xfrm>
          <a:prstGeom prst="rect">
            <a:avLst/>
          </a:prstGeom>
          <a:noFill/>
          <a:ln w="34925">
            <a:solidFill>
              <a:schemeClr val="accent3">
                <a:lumMod val="75000"/>
              </a:schemeClr>
            </a:solidFill>
          </a:ln>
        </p:spPr>
        <p:txBody>
          <a:bodyPr wrap="square" rtlCol="0">
            <a:spAutoFit/>
          </a:bodyPr>
          <a:lstStyle/>
          <a:p>
            <a:endParaRPr lang="en-US"/>
          </a:p>
        </p:txBody>
      </p:sp>
      <p:sp>
        <p:nvSpPr>
          <p:cNvPr id="6" name="TextBox 5">
            <a:extLst>
              <a:ext uri="{FF2B5EF4-FFF2-40B4-BE49-F238E27FC236}">
                <a16:creationId xmlns:a16="http://schemas.microsoft.com/office/drawing/2014/main" id="{517D38DF-B4B6-FE38-74BD-618FCC1B62F4}"/>
              </a:ext>
            </a:extLst>
          </p:cNvPr>
          <p:cNvSpPr txBox="1"/>
          <p:nvPr/>
        </p:nvSpPr>
        <p:spPr>
          <a:xfrm>
            <a:off x="76200" y="3657600"/>
            <a:ext cx="1828800" cy="274320"/>
          </a:xfrm>
          <a:prstGeom prst="rect">
            <a:avLst/>
          </a:prstGeom>
          <a:noFill/>
          <a:ln w="34925">
            <a:solidFill>
              <a:srgbClr val="0070C0"/>
            </a:solidFill>
          </a:ln>
        </p:spPr>
        <p:txBody>
          <a:bodyPr wrap="square" rtlCol="0">
            <a:spAutoFit/>
          </a:bodyPr>
          <a:lstStyle/>
          <a:p>
            <a:endParaRPr lang="en-US"/>
          </a:p>
        </p:txBody>
      </p:sp>
      <p:sp>
        <p:nvSpPr>
          <p:cNvPr id="4" name="TextBox 3">
            <a:extLst>
              <a:ext uri="{FF2B5EF4-FFF2-40B4-BE49-F238E27FC236}">
                <a16:creationId xmlns:a16="http://schemas.microsoft.com/office/drawing/2014/main" id="{C02305BD-719C-8472-8663-A38472D0A049}"/>
              </a:ext>
            </a:extLst>
          </p:cNvPr>
          <p:cNvSpPr txBox="1"/>
          <p:nvPr/>
        </p:nvSpPr>
        <p:spPr>
          <a:xfrm>
            <a:off x="918328" y="5528035"/>
            <a:ext cx="7620000" cy="1036181"/>
          </a:xfrm>
          <a:prstGeom prst="rect">
            <a:avLst/>
          </a:prstGeom>
          <a:noFill/>
        </p:spPr>
        <p:txBody>
          <a:bodyPr wrap="square" rtlCol="0">
            <a:spAutoFit/>
          </a:bodyPr>
          <a:lstStyle/>
          <a:p>
            <a:r>
              <a:rPr lang="en-US" sz="3600" dirty="0">
                <a:latin typeface="+mn-lt"/>
              </a:rPr>
              <a:t>GOAL FOR ECOLOGY EORANKS</a:t>
            </a:r>
          </a:p>
          <a:p>
            <a:r>
              <a:rPr lang="en-US" sz="2800" dirty="0">
                <a:latin typeface="+mn-lt"/>
              </a:rPr>
              <a:t>A consistent, repeatable method based on standardized metrics tailored to major ecosystem types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5F09F-344C-4B0F-8A68-6171B27AB728}"/>
              </a:ext>
            </a:extLst>
          </p:cNvPr>
          <p:cNvSpPr>
            <a:spLocks noGrp="1"/>
          </p:cNvSpPr>
          <p:nvPr>
            <p:ph type="title"/>
          </p:nvPr>
        </p:nvSpPr>
        <p:spPr>
          <a:xfrm>
            <a:off x="457200" y="327025"/>
            <a:ext cx="8229600" cy="717550"/>
          </a:xfrm>
        </p:spPr>
        <p:txBody>
          <a:bodyPr/>
          <a:lstStyle/>
          <a:p>
            <a:pPr>
              <a:defRPr/>
            </a:pPr>
            <a:r>
              <a:rPr sz="3200"/>
              <a:t>APPLICATION: EIA-based EORANKS</a:t>
            </a:r>
          </a:p>
        </p:txBody>
      </p:sp>
      <p:pic>
        <p:nvPicPr>
          <p:cNvPr id="156675" name="Content Placeholder 5">
            <a:extLst>
              <a:ext uri="{FF2B5EF4-FFF2-40B4-BE49-F238E27FC236}">
                <a16:creationId xmlns:a16="http://schemas.microsoft.com/office/drawing/2014/main" id="{7EF2C863-3FD9-4036-B640-5A508749C2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5400" y="1371600"/>
            <a:ext cx="5257800" cy="4903788"/>
          </a:xfrm>
        </p:spPr>
      </p:pic>
      <p:pic>
        <p:nvPicPr>
          <p:cNvPr id="156676" name="Picture 6">
            <a:extLst>
              <a:ext uri="{FF2B5EF4-FFF2-40B4-BE49-F238E27FC236}">
                <a16:creationId xmlns:a16="http://schemas.microsoft.com/office/drawing/2014/main" id="{9AB69527-E06A-4D36-B895-F7BA926F4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86200"/>
            <a:ext cx="22098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4961426-B64B-DDD1-E907-787AB0821AA1}"/>
              </a:ext>
            </a:extLst>
          </p:cNvPr>
          <p:cNvPicPr>
            <a:picLocks noChangeAspect="1"/>
          </p:cNvPicPr>
          <p:nvPr/>
        </p:nvPicPr>
        <p:blipFill>
          <a:blip r:embed="rId4"/>
          <a:stretch>
            <a:fillRect/>
          </a:stretch>
        </p:blipFill>
        <p:spPr>
          <a:xfrm>
            <a:off x="5932093" y="1371600"/>
            <a:ext cx="3190503" cy="23622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BAA791-605D-EC38-48B5-46FA04F6B073}"/>
              </a:ext>
            </a:extLst>
          </p:cNvPr>
          <p:cNvPicPr>
            <a:picLocks noChangeAspect="1"/>
          </p:cNvPicPr>
          <p:nvPr/>
        </p:nvPicPr>
        <p:blipFill>
          <a:blip r:embed="rId3"/>
          <a:stretch>
            <a:fillRect/>
          </a:stretch>
        </p:blipFill>
        <p:spPr>
          <a:xfrm>
            <a:off x="0" y="-4763"/>
            <a:ext cx="5469397" cy="4043363"/>
          </a:xfrm>
          <a:prstGeom prst="rect">
            <a:avLst/>
          </a:prstGeom>
        </p:spPr>
      </p:pic>
      <p:pic>
        <p:nvPicPr>
          <p:cNvPr id="9" name="Picture 8">
            <a:extLst>
              <a:ext uri="{FF2B5EF4-FFF2-40B4-BE49-F238E27FC236}">
                <a16:creationId xmlns:a16="http://schemas.microsoft.com/office/drawing/2014/main" id="{D6C5FCE9-12A9-7F58-A40A-9322B4066C8D}"/>
              </a:ext>
            </a:extLst>
          </p:cNvPr>
          <p:cNvPicPr>
            <a:picLocks noChangeAspect="1"/>
          </p:cNvPicPr>
          <p:nvPr/>
        </p:nvPicPr>
        <p:blipFill>
          <a:blip r:embed="rId4"/>
          <a:stretch>
            <a:fillRect/>
          </a:stretch>
        </p:blipFill>
        <p:spPr>
          <a:xfrm>
            <a:off x="762000" y="762000"/>
            <a:ext cx="4531593" cy="5391478"/>
          </a:xfrm>
          <a:prstGeom prst="rect">
            <a:avLst/>
          </a:prstGeom>
          <a:ln>
            <a:solidFill>
              <a:schemeClr val="accent1"/>
            </a:solidFill>
          </a:ln>
        </p:spPr>
      </p:pic>
      <p:pic>
        <p:nvPicPr>
          <p:cNvPr id="5" name="Content Placeholder 4">
            <a:extLst>
              <a:ext uri="{FF2B5EF4-FFF2-40B4-BE49-F238E27FC236}">
                <a16:creationId xmlns:a16="http://schemas.microsoft.com/office/drawing/2014/main" id="{3E25A28C-A113-B24E-09D7-88F9A3BFBBE1}"/>
              </a:ext>
            </a:extLst>
          </p:cNvPr>
          <p:cNvPicPr>
            <a:picLocks noGrp="1" noChangeAspect="1"/>
          </p:cNvPicPr>
          <p:nvPr>
            <p:ph idx="1"/>
          </p:nvPr>
        </p:nvPicPr>
        <p:blipFill>
          <a:blip r:embed="rId5"/>
          <a:stretch>
            <a:fillRect/>
          </a:stretch>
        </p:blipFill>
        <p:spPr>
          <a:xfrm>
            <a:off x="2734698" y="1676400"/>
            <a:ext cx="4071303" cy="5105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E45B5B7E-B564-201A-80A0-A162EBB66C39}"/>
              </a:ext>
            </a:extLst>
          </p:cNvPr>
          <p:cNvPicPr>
            <a:picLocks noChangeAspect="1"/>
          </p:cNvPicPr>
          <p:nvPr/>
        </p:nvPicPr>
        <p:blipFill rotWithShape="1">
          <a:blip r:embed="rId6"/>
          <a:srcRect l="1776" t="17853" r="-1776" b="-17853"/>
          <a:stretch/>
        </p:blipFill>
        <p:spPr>
          <a:xfrm>
            <a:off x="4614508" y="2485861"/>
            <a:ext cx="4529492" cy="5391478"/>
          </a:xfrm>
          <a:prstGeom prst="rect">
            <a:avLst/>
          </a:prstGeom>
          <a:ln>
            <a:solidFill>
              <a:schemeClr val="tx1"/>
            </a:solidFill>
          </a:ln>
        </p:spPr>
      </p:pic>
    </p:spTree>
    <p:extLst>
      <p:ext uri="{BB962C8B-B14F-4D97-AF65-F5344CB8AC3E}">
        <p14:creationId xmlns:p14="http://schemas.microsoft.com/office/powerpoint/2010/main" val="38856213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3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0"/>
                            </p:stCondLst>
                            <p:childTnLst>
                              <p:par>
                                <p:cTn id="14" presetID="1" presetClass="entr" presetSubtype="0" fill="hold" nodeType="afterEffect">
                                  <p:stCondLst>
                                    <p:cond delay="300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6194" name="Picture 3">
            <a:extLst>
              <a:ext uri="{FF2B5EF4-FFF2-40B4-BE49-F238E27FC236}">
                <a16:creationId xmlns:a16="http://schemas.microsoft.com/office/drawing/2014/main" id="{80D37DFD-4FC6-43A8-9720-FE41B54E0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09800"/>
            <a:ext cx="5486400" cy="36909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7" name="Rectangle 2">
            <a:extLst>
              <a:ext uri="{FF2B5EF4-FFF2-40B4-BE49-F238E27FC236}">
                <a16:creationId xmlns:a16="http://schemas.microsoft.com/office/drawing/2014/main" id="{C87D4A8D-5F8A-42C9-B2CC-842330D5F043}"/>
              </a:ext>
            </a:extLst>
          </p:cNvPr>
          <p:cNvSpPr>
            <a:spLocks noGrp="1" noChangeArrowheads="1"/>
          </p:cNvSpPr>
          <p:nvPr>
            <p:ph type="title"/>
          </p:nvPr>
        </p:nvSpPr>
        <p:spPr>
          <a:xfrm>
            <a:off x="457200" y="327025"/>
            <a:ext cx="8229600" cy="717550"/>
          </a:xfrm>
        </p:spPr>
        <p:txBody>
          <a:bodyPr>
            <a:normAutofit fontScale="90000"/>
          </a:bodyPr>
          <a:lstStyle/>
          <a:p>
            <a:pPr eaLnBrk="1" fontAlgn="auto" hangingPunct="1">
              <a:lnSpc>
                <a:spcPct val="120000"/>
              </a:lnSpc>
              <a:spcAft>
                <a:spcPts val="0"/>
              </a:spcAft>
              <a:defRPr/>
            </a:pPr>
            <a:r>
              <a:rPr sz="4200"/>
              <a:t>Species Population Viability</a:t>
            </a:r>
            <a:br>
              <a:rPr sz="4200"/>
            </a:br>
            <a:r>
              <a:rPr sz="4200"/>
              <a:t> (EO Rank Specs and EO Ranks)</a:t>
            </a: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a:extLst>
              <a:ext uri="{FF2B5EF4-FFF2-40B4-BE49-F238E27FC236}">
                <a16:creationId xmlns:a16="http://schemas.microsoft.com/office/drawing/2014/main" id="{12451C07-CA97-468F-8C97-C0F4291577C1}"/>
              </a:ext>
            </a:extLst>
          </p:cNvPr>
          <p:cNvSpPr>
            <a:spLocks noGrp="1" noChangeArrowheads="1"/>
          </p:cNvSpPr>
          <p:nvPr>
            <p:ph type="title"/>
          </p:nvPr>
        </p:nvSpPr>
        <p:spPr>
          <a:xfrm>
            <a:off x="457200" y="327025"/>
            <a:ext cx="8229600" cy="717550"/>
          </a:xfrm>
        </p:spPr>
        <p:txBody>
          <a:bodyPr lIns="90488" tIns="44450" rIns="90488" bIns="44450">
            <a:normAutofit fontScale="90000"/>
          </a:bodyPr>
          <a:lstStyle/>
          <a:p>
            <a:pPr eaLnBrk="1" fontAlgn="auto" hangingPunct="1">
              <a:spcAft>
                <a:spcPts val="0"/>
              </a:spcAft>
              <a:defRPr/>
            </a:pPr>
            <a:r>
              <a:rPr sz="5000"/>
              <a:t>Species Generic EO Ranking</a:t>
            </a:r>
          </a:p>
        </p:txBody>
      </p:sp>
      <p:sp>
        <p:nvSpPr>
          <p:cNvPr id="138243" name="Rectangle 4">
            <a:extLst>
              <a:ext uri="{FF2B5EF4-FFF2-40B4-BE49-F238E27FC236}">
                <a16:creationId xmlns:a16="http://schemas.microsoft.com/office/drawing/2014/main" id="{5B38EA68-DE06-4B8F-AAFD-3549408ABBEB}"/>
              </a:ext>
            </a:extLst>
          </p:cNvPr>
          <p:cNvSpPr>
            <a:spLocks noGrp="1"/>
          </p:cNvSpPr>
          <p:nvPr>
            <p:ph idx="1"/>
          </p:nvPr>
        </p:nvSpPr>
        <p:spPr>
          <a:xfrm>
            <a:off x="381000" y="1752600"/>
            <a:ext cx="8229600" cy="4922838"/>
          </a:xfrm>
        </p:spPr>
        <p:txBody>
          <a:bodyPr lIns="90488" tIns="44450" rIns="90488" bIns="44450"/>
          <a:lstStyle/>
          <a:p>
            <a:pPr marL="346075" lvl="1" indent="-346075" eaLnBrk="1" hangingPunct="1">
              <a:lnSpc>
                <a:spcPts val="2400"/>
              </a:lnSpc>
              <a:spcBef>
                <a:spcPts val="1000"/>
              </a:spcBef>
              <a:spcAft>
                <a:spcPct val="0"/>
              </a:spcAft>
              <a:buFont typeface="Wingdings" panose="05000000000000000000" pitchFamily="2" charset="2"/>
              <a:buChar char="§"/>
            </a:pPr>
            <a:r>
              <a:rPr lang="en-US" altLang="en-US" sz="2400">
                <a:solidFill>
                  <a:srgbClr val="004182"/>
                </a:solidFill>
                <a:latin typeface="Arial" panose="020B0604020202020204" pitchFamily="34" charset="0"/>
                <a:cs typeface="Arial" panose="020B0604020202020204" pitchFamily="34" charset="0"/>
              </a:rPr>
              <a:t>EO rank specs previously based on quantitative criteria (size, condition, landscape context): but such data are rarely available/obtainable.</a:t>
            </a:r>
          </a:p>
          <a:p>
            <a:pPr marL="346075" lvl="1" indent="-346075" eaLnBrk="1" hangingPunct="1">
              <a:lnSpc>
                <a:spcPts val="2400"/>
              </a:lnSpc>
              <a:spcBef>
                <a:spcPts val="1000"/>
              </a:spcBef>
              <a:spcAft>
                <a:spcPct val="0"/>
              </a:spcAft>
              <a:buFont typeface="Wingdings" panose="05000000000000000000" pitchFamily="2" charset="2"/>
              <a:buChar char="§"/>
            </a:pPr>
            <a:r>
              <a:rPr lang="en-US" altLang="en-US" sz="2400">
                <a:solidFill>
                  <a:srgbClr val="004182"/>
                </a:solidFill>
                <a:latin typeface="Arial" panose="020B0604020202020204" pitchFamily="34" charset="0"/>
                <a:cs typeface="Arial" panose="020B0604020202020204" pitchFamily="34" charset="0"/>
              </a:rPr>
              <a:t>Generic approach:</a:t>
            </a:r>
          </a:p>
          <a:p>
            <a:pPr marL="746125" lvl="2" indent="-346075" eaLnBrk="1" hangingPunct="1">
              <a:lnSpc>
                <a:spcPts val="2400"/>
              </a:lnSpc>
              <a:spcBef>
                <a:spcPts val="1000"/>
              </a:spcBef>
              <a:spcAft>
                <a:spcPct val="0"/>
              </a:spcAft>
              <a:buFont typeface="Wingdings" panose="05000000000000000000" pitchFamily="2" charset="2"/>
              <a:buChar char="§"/>
            </a:pPr>
            <a:r>
              <a:rPr lang="en-US" altLang="en-US">
                <a:solidFill>
                  <a:srgbClr val="004182"/>
                </a:solidFill>
                <a:latin typeface="Arial" panose="020B0604020202020204" pitchFamily="34" charset="0"/>
                <a:cs typeface="Arial" panose="020B0604020202020204" pitchFamily="34" charset="0"/>
              </a:rPr>
              <a:t>categorical, qualitatively-defined guidelines used to rank occurrences for most species</a:t>
            </a:r>
          </a:p>
          <a:p>
            <a:pPr marL="746125" lvl="2" indent="-346075" eaLnBrk="1" hangingPunct="1">
              <a:lnSpc>
                <a:spcPts val="2400"/>
              </a:lnSpc>
              <a:spcBef>
                <a:spcPts val="1000"/>
              </a:spcBef>
              <a:spcAft>
                <a:spcPct val="0"/>
              </a:spcAft>
              <a:buFont typeface="Wingdings" panose="05000000000000000000" pitchFamily="2" charset="2"/>
              <a:buChar char="§"/>
            </a:pPr>
            <a:r>
              <a:rPr lang="en-US" altLang="en-US">
                <a:solidFill>
                  <a:srgbClr val="004182"/>
                </a:solidFill>
                <a:latin typeface="Arial" panose="020B0604020202020204" pitchFamily="34" charset="0"/>
                <a:cs typeface="Arial" panose="020B0604020202020204" pitchFamily="34" charset="0"/>
              </a:rPr>
              <a:t>focus on occurrences that are potentially rankable as A, B, C, and D – ranks that indicate estimated viability</a:t>
            </a:r>
          </a:p>
          <a:p>
            <a:pPr marL="346075" lvl="1" indent="-346075" eaLnBrk="1" hangingPunct="1">
              <a:lnSpc>
                <a:spcPts val="2400"/>
              </a:lnSpc>
              <a:spcBef>
                <a:spcPts val="1000"/>
              </a:spcBef>
              <a:spcAft>
                <a:spcPct val="0"/>
              </a:spcAft>
              <a:buFont typeface="Wingdings" panose="05000000000000000000" pitchFamily="2" charset="2"/>
              <a:buChar char="§"/>
            </a:pPr>
            <a:r>
              <a:rPr lang="en-US" altLang="en-US" sz="2400">
                <a:solidFill>
                  <a:srgbClr val="004182"/>
                </a:solidFill>
                <a:latin typeface="Arial" panose="020B0604020202020204" pitchFamily="34" charset="0"/>
                <a:cs typeface="Arial" panose="020B0604020202020204" pitchFamily="34" charset="0"/>
              </a:rPr>
              <a:t>Occurrences with no recent observations and/or little data can be ranked as Extant, Historical, Extirpated, Unrankable, or Not Ranked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FFE1520B-9AA1-40CE-89B7-BCCD5A9C0469}"/>
              </a:ext>
            </a:extLst>
          </p:cNvPr>
          <p:cNvSpPr>
            <a:spLocks noChangeArrowheads="1"/>
          </p:cNvSpPr>
          <p:nvPr/>
        </p:nvSpPr>
        <p:spPr bwMode="auto">
          <a:xfrm>
            <a:off x="685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chemeClr val="tx1"/>
              </a:solidFill>
              <a:latin typeface="Times New Roman" panose="02020603050405020304" pitchFamily="18" charset="0"/>
            </a:endParaRPr>
          </a:p>
        </p:txBody>
      </p:sp>
      <p:sp>
        <p:nvSpPr>
          <p:cNvPr id="24579" name="Rectangle 3">
            <a:extLst>
              <a:ext uri="{FF2B5EF4-FFF2-40B4-BE49-F238E27FC236}">
                <a16:creationId xmlns:a16="http://schemas.microsoft.com/office/drawing/2014/main" id="{52B9F02C-C001-436A-9E90-A492E077B292}"/>
              </a:ext>
            </a:extLst>
          </p:cNvPr>
          <p:cNvSpPr>
            <a:spLocks noGrp="1" noChangeArrowheads="1"/>
          </p:cNvSpPr>
          <p:nvPr>
            <p:ph type="title"/>
          </p:nvPr>
        </p:nvSpPr>
        <p:spPr>
          <a:xfrm>
            <a:off x="457200" y="327025"/>
            <a:ext cx="8229600" cy="717550"/>
          </a:xfrm>
        </p:spPr>
        <p:txBody>
          <a:bodyPr lIns="90488" tIns="44450" rIns="90488" bIns="44450">
            <a:normAutofit/>
          </a:bodyPr>
          <a:lstStyle/>
          <a:p>
            <a:pPr eaLnBrk="1" fontAlgn="auto" hangingPunct="1">
              <a:spcAft>
                <a:spcPts val="0"/>
              </a:spcAft>
              <a:defRPr/>
            </a:pPr>
            <a:r>
              <a:t>Generic Rank Specs Advantages </a:t>
            </a:r>
          </a:p>
        </p:txBody>
      </p:sp>
      <p:sp>
        <p:nvSpPr>
          <p:cNvPr id="772100" name="Rectangle 4">
            <a:extLst>
              <a:ext uri="{FF2B5EF4-FFF2-40B4-BE49-F238E27FC236}">
                <a16:creationId xmlns:a16="http://schemas.microsoft.com/office/drawing/2014/main" id="{B3282711-D925-4BEA-9A30-B8F7226256E6}"/>
              </a:ext>
            </a:extLst>
          </p:cNvPr>
          <p:cNvSpPr>
            <a:spLocks noGrp="1" noChangeArrowheads="1"/>
          </p:cNvSpPr>
          <p:nvPr>
            <p:ph idx="1"/>
          </p:nvPr>
        </p:nvSpPr>
        <p:spPr>
          <a:xfrm>
            <a:off x="304800" y="1509713"/>
            <a:ext cx="8686800" cy="4922837"/>
          </a:xfrm>
        </p:spPr>
        <p:txBody>
          <a:bodyPr lIns="90488" tIns="44450" rIns="90488" bIns="44450" rtlCol="0"/>
          <a:lstStyle/>
          <a:p>
            <a:pPr marL="182880" lvl="1" indent="-342900" eaLnBrk="1" fontAlgn="auto" hangingPunct="1">
              <a:lnSpc>
                <a:spcPts val="3300"/>
              </a:lnSpc>
              <a:spcAft>
                <a:spcPts val="0"/>
              </a:spcAft>
              <a:buFontTx/>
              <a:buNone/>
              <a:defRPr/>
            </a:pPr>
            <a:r>
              <a:rPr lang="en-US">
                <a:solidFill>
                  <a:srgbClr val="004182"/>
                </a:solidFill>
              </a:rPr>
              <a:t>  </a:t>
            </a:r>
            <a:endParaRPr lang="en-US">
              <a:solidFill>
                <a:srgbClr val="004182"/>
              </a:solidFill>
              <a:latin typeface="Arial" pitchFamily="34" charset="0"/>
              <a:cs typeface="Arial" pitchFamily="34" charset="0"/>
            </a:endParaRPr>
          </a:p>
          <a:p>
            <a:pPr lvl="1" eaLnBrk="1" fontAlgn="auto" hangingPunct="1">
              <a:lnSpc>
                <a:spcPts val="2800"/>
              </a:lnSpc>
              <a:spcBef>
                <a:spcPts val="600"/>
              </a:spcBef>
              <a:spcAft>
                <a:spcPts val="0"/>
              </a:spcAft>
              <a:buFont typeface="Arial" panose="020B0604020202020204" pitchFamily="34" charset="0"/>
              <a:buChar char="•"/>
              <a:defRPr/>
            </a:pPr>
            <a:r>
              <a:rPr lang="en-US">
                <a:solidFill>
                  <a:srgbClr val="004182"/>
                </a:solidFill>
                <a:latin typeface="Arial" pitchFamily="34" charset="0"/>
                <a:cs typeface="Arial" pitchFamily="34" charset="0"/>
              </a:rPr>
              <a:t>Effectively addresses ranking EOs for species that vary demographically according to habitat or region</a:t>
            </a:r>
          </a:p>
          <a:p>
            <a:pPr lvl="1" eaLnBrk="1" fontAlgn="auto" hangingPunct="1">
              <a:lnSpc>
                <a:spcPts val="2800"/>
              </a:lnSpc>
              <a:spcBef>
                <a:spcPts val="600"/>
              </a:spcBef>
              <a:spcAft>
                <a:spcPts val="0"/>
              </a:spcAft>
              <a:buFont typeface="Arial" panose="020B0604020202020204" pitchFamily="34" charset="0"/>
              <a:buChar char="•"/>
              <a:defRPr/>
            </a:pPr>
            <a:r>
              <a:rPr lang="en-US">
                <a:solidFill>
                  <a:srgbClr val="004182"/>
                </a:solidFill>
                <a:latin typeface="Arial" pitchFamily="34" charset="0"/>
                <a:cs typeface="Arial" pitchFamily="34" charset="0"/>
              </a:rPr>
              <a:t>Accommodates evaluation of populations and other conservation units (e.g., demes, metapopulations)</a:t>
            </a:r>
          </a:p>
          <a:p>
            <a:pPr lvl="1" eaLnBrk="1" fontAlgn="auto" hangingPunct="1">
              <a:lnSpc>
                <a:spcPts val="2800"/>
              </a:lnSpc>
              <a:spcBef>
                <a:spcPts val="600"/>
              </a:spcBef>
              <a:spcAft>
                <a:spcPts val="0"/>
              </a:spcAft>
              <a:buFont typeface="Arial" panose="020B0604020202020204" pitchFamily="34" charset="0"/>
              <a:buChar char="•"/>
              <a:defRPr/>
            </a:pPr>
            <a:r>
              <a:rPr lang="en-US">
                <a:solidFill>
                  <a:srgbClr val="004182"/>
                </a:solidFill>
                <a:latin typeface="Arial" pitchFamily="34" charset="0"/>
                <a:cs typeface="Arial" pitchFamily="34" charset="0"/>
              </a:rPr>
              <a:t>Are less likely to change over time</a:t>
            </a:r>
          </a:p>
          <a:p>
            <a:pPr lvl="1" eaLnBrk="1" fontAlgn="auto" hangingPunct="1">
              <a:lnSpc>
                <a:spcPts val="2800"/>
              </a:lnSpc>
              <a:spcBef>
                <a:spcPts val="600"/>
              </a:spcBef>
              <a:spcAft>
                <a:spcPts val="0"/>
              </a:spcAft>
              <a:buFont typeface="Arial" panose="020B0604020202020204" pitchFamily="34" charset="0"/>
              <a:buChar char="•"/>
              <a:defRPr/>
            </a:pPr>
            <a:r>
              <a:rPr lang="en-US">
                <a:solidFill>
                  <a:srgbClr val="004182"/>
                </a:solidFill>
                <a:latin typeface="Arial" pitchFamily="34" charset="0"/>
                <a:cs typeface="Arial" pitchFamily="34" charset="0"/>
              </a:rPr>
              <a:t>Provide EO ranks sufficient for conservation prioritization</a:t>
            </a:r>
          </a:p>
          <a:p>
            <a:pPr lvl="1" eaLnBrk="1" fontAlgn="auto" hangingPunct="1">
              <a:lnSpc>
                <a:spcPct val="90000"/>
              </a:lnSpc>
              <a:spcBef>
                <a:spcPct val="30000"/>
              </a:spcBef>
              <a:spcAft>
                <a:spcPts val="0"/>
              </a:spcAft>
              <a:buFont typeface="Arial" panose="020B0604020202020204" pitchFamily="34" charset="0"/>
              <a:buChar char="•"/>
              <a:defRPr/>
            </a:pPr>
            <a:endParaRPr lang="en-US" sz="900">
              <a:solidFill>
                <a:srgbClr val="004182"/>
              </a:solidFill>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262BFB3-F560-40F7-AFAF-D4ED3E61B018}"/>
              </a:ext>
            </a:extLst>
          </p:cNvPr>
          <p:cNvSpPr>
            <a:spLocks noGrp="1" noChangeArrowheads="1"/>
          </p:cNvSpPr>
          <p:nvPr>
            <p:ph type="title"/>
          </p:nvPr>
        </p:nvSpPr>
        <p:spPr>
          <a:xfrm>
            <a:off x="457200" y="327025"/>
            <a:ext cx="8229600" cy="717550"/>
          </a:xfrm>
        </p:spPr>
        <p:txBody>
          <a:bodyPr/>
          <a:lstStyle/>
          <a:p>
            <a:pPr eaLnBrk="1" fontAlgn="auto" hangingPunct="1">
              <a:spcAft>
                <a:spcPts val="0"/>
              </a:spcAft>
              <a:defRPr/>
            </a:pPr>
            <a:r>
              <a:t>Supplementing Generic Species EO Ranks</a:t>
            </a:r>
          </a:p>
        </p:txBody>
      </p:sp>
      <p:sp>
        <p:nvSpPr>
          <p:cNvPr id="22531" name="Rectangle 3">
            <a:extLst>
              <a:ext uri="{FF2B5EF4-FFF2-40B4-BE49-F238E27FC236}">
                <a16:creationId xmlns:a16="http://schemas.microsoft.com/office/drawing/2014/main" id="{2E663BC6-469F-4A26-97A8-90DDFFC095B3}"/>
              </a:ext>
            </a:extLst>
          </p:cNvPr>
          <p:cNvSpPr>
            <a:spLocks noGrp="1" noChangeArrowheads="1"/>
          </p:cNvSpPr>
          <p:nvPr>
            <p:ph idx="1"/>
          </p:nvPr>
        </p:nvSpPr>
        <p:spPr>
          <a:xfrm>
            <a:off x="457200" y="1509713"/>
            <a:ext cx="8229600" cy="4922837"/>
          </a:xfrm>
        </p:spPr>
        <p:txBody>
          <a:bodyPr rtlCol="0"/>
          <a:lstStyle/>
          <a:p>
            <a:pPr marL="0" indent="0" eaLnBrk="1" fontAlgn="auto" hangingPunct="1">
              <a:lnSpc>
                <a:spcPts val="2900"/>
              </a:lnSpc>
              <a:spcBef>
                <a:spcPts val="1800"/>
              </a:spcBef>
              <a:spcAft>
                <a:spcPts val="0"/>
              </a:spcAft>
              <a:buFont typeface="Wingdings" pitchFamily="2" charset="2"/>
              <a:buNone/>
              <a:defRPr/>
            </a:pPr>
            <a:r>
              <a:rPr lang="en-US">
                <a:solidFill>
                  <a:srgbClr val="004182"/>
                </a:solidFill>
                <a:cs typeface="Arial" charset="0"/>
              </a:rPr>
              <a:t>For most species, the new generic EO rank specs guidelines will be used, however</a:t>
            </a:r>
          </a:p>
          <a:p>
            <a:pPr eaLnBrk="1" fontAlgn="auto" hangingPunct="1">
              <a:lnSpc>
                <a:spcPts val="2900"/>
              </a:lnSpc>
              <a:spcBef>
                <a:spcPts val="1800"/>
              </a:spcBef>
              <a:spcAft>
                <a:spcPts val="0"/>
              </a:spcAft>
              <a:defRPr/>
            </a:pPr>
            <a:r>
              <a:rPr lang="en-US" sz="2800">
                <a:solidFill>
                  <a:srgbClr val="004182"/>
                </a:solidFill>
                <a:cs typeface="Arial" charset="0"/>
              </a:rPr>
              <a:t>Some species will continue to have individual rank specs providing detailed criteria</a:t>
            </a:r>
          </a:p>
          <a:p>
            <a:pPr eaLnBrk="1" fontAlgn="auto" hangingPunct="1">
              <a:lnSpc>
                <a:spcPts val="2700"/>
              </a:lnSpc>
              <a:spcBef>
                <a:spcPts val="1200"/>
              </a:spcBef>
              <a:spcAft>
                <a:spcPts val="0"/>
              </a:spcAft>
              <a:defRPr/>
            </a:pPr>
            <a:r>
              <a:rPr lang="en-US" sz="2800">
                <a:solidFill>
                  <a:srgbClr val="004182"/>
                </a:solidFill>
                <a:cs typeface="Arial" charset="0"/>
              </a:rPr>
              <a:t>A single set of EO rank specs is shared by species belonging to element groups</a:t>
            </a:r>
          </a:p>
          <a:p>
            <a:pPr eaLnBrk="1" fontAlgn="auto" hangingPunct="1">
              <a:lnSpc>
                <a:spcPts val="2700"/>
              </a:lnSpc>
              <a:spcBef>
                <a:spcPts val="1200"/>
              </a:spcBef>
              <a:spcAft>
                <a:spcPts val="0"/>
              </a:spcAft>
              <a:defRPr/>
            </a:pPr>
            <a:r>
              <a:rPr lang="en-US" sz="2800">
                <a:solidFill>
                  <a:srgbClr val="004182"/>
                </a:solidFill>
                <a:cs typeface="Arial" charset="0"/>
              </a:rPr>
              <a:t>In these cases, criteria are used to determine estimated viability and an A, B, C, or D rank is assigned if sufficient data are available</a:t>
            </a:r>
          </a:p>
          <a:p>
            <a:pPr lvl="1" eaLnBrk="1" fontAlgn="auto" hangingPunct="1">
              <a:lnSpc>
                <a:spcPct val="90000"/>
              </a:lnSpc>
              <a:spcBef>
                <a:spcPct val="10000"/>
              </a:spcBef>
              <a:spcAft>
                <a:spcPts val="0"/>
              </a:spcAft>
              <a:buFontTx/>
              <a:buNone/>
              <a:defRPr/>
            </a:pPr>
            <a:r>
              <a:rPr lang="en-US">
                <a:solidFill>
                  <a:srgbClr val="004182"/>
                </a:solidFill>
              </a:rPr>
              <a:t>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AFF4EC17-DEFC-446B-A97A-B02C98E08535}"/>
              </a:ext>
            </a:extLst>
          </p:cNvPr>
          <p:cNvSpPr>
            <a:spLocks noGrp="1" noChangeArrowheads="1"/>
          </p:cNvSpPr>
          <p:nvPr>
            <p:ph type="title"/>
          </p:nvPr>
        </p:nvSpPr>
        <p:spPr>
          <a:xfrm>
            <a:off x="457200" y="327025"/>
            <a:ext cx="8229600" cy="717550"/>
          </a:xfrm>
        </p:spPr>
        <p:txBody>
          <a:bodyPr>
            <a:normAutofit fontScale="90000"/>
          </a:bodyPr>
          <a:lstStyle/>
          <a:p>
            <a:pPr eaLnBrk="1" fontAlgn="auto" hangingPunct="1">
              <a:spcAft>
                <a:spcPts val="0"/>
              </a:spcAft>
              <a:defRPr/>
            </a:pPr>
            <a:r>
              <a:rPr sz="5000"/>
              <a:t>How to Rank Species EOs</a:t>
            </a:r>
          </a:p>
        </p:txBody>
      </p:sp>
      <p:sp>
        <p:nvSpPr>
          <p:cNvPr id="35843" name="Rectangle 3">
            <a:extLst>
              <a:ext uri="{FF2B5EF4-FFF2-40B4-BE49-F238E27FC236}">
                <a16:creationId xmlns:a16="http://schemas.microsoft.com/office/drawing/2014/main" id="{FE45FC38-27F8-40A6-87F5-64123EE8E912}"/>
              </a:ext>
            </a:extLst>
          </p:cNvPr>
          <p:cNvSpPr>
            <a:spLocks noGrp="1" noChangeArrowheads="1"/>
          </p:cNvSpPr>
          <p:nvPr>
            <p:ph idx="1"/>
          </p:nvPr>
        </p:nvSpPr>
        <p:spPr>
          <a:xfrm>
            <a:off x="457200" y="1676400"/>
            <a:ext cx="8229600" cy="4922838"/>
          </a:xfrm>
        </p:spPr>
        <p:txBody>
          <a:bodyPr rtlCol="0"/>
          <a:lstStyle/>
          <a:p>
            <a:pPr marL="457200" indent="-457200" eaLnBrk="1" fontAlgn="auto" hangingPunct="1">
              <a:lnSpc>
                <a:spcPts val="2600"/>
              </a:lnSpc>
              <a:spcAft>
                <a:spcPts val="0"/>
              </a:spcAft>
              <a:buFont typeface="+mj-lt"/>
              <a:buAutoNum type="arabicPeriod"/>
              <a:defRPr/>
            </a:pPr>
            <a:r>
              <a:rPr lang="en-US" sz="2800">
                <a:solidFill>
                  <a:srgbClr val="004182"/>
                </a:solidFill>
                <a:latin typeface="Arial" charset="0"/>
                <a:cs typeface="Arial" charset="0"/>
              </a:rPr>
              <a:t>Evaluate current data on the EO, including size, condition, landscape context as available</a:t>
            </a:r>
          </a:p>
          <a:p>
            <a:pPr marL="432000" indent="-457200" eaLnBrk="1" fontAlgn="auto" hangingPunct="1">
              <a:lnSpc>
                <a:spcPts val="2600"/>
              </a:lnSpc>
              <a:spcBef>
                <a:spcPts val="1200"/>
              </a:spcBef>
              <a:spcAft>
                <a:spcPts val="0"/>
              </a:spcAft>
              <a:buFont typeface="+mj-lt"/>
              <a:buAutoNum type="arabicPeriod"/>
              <a:defRPr/>
            </a:pPr>
            <a:r>
              <a:rPr lang="en-US" sz="2800">
                <a:solidFill>
                  <a:srgbClr val="004182"/>
                </a:solidFill>
                <a:latin typeface="Arial" charset="0"/>
                <a:cs typeface="Arial" charset="0"/>
              </a:rPr>
              <a:t>Review other ranked occurrences of the species</a:t>
            </a:r>
          </a:p>
          <a:p>
            <a:pPr marL="432000" indent="-457200" eaLnBrk="1" fontAlgn="auto" hangingPunct="1">
              <a:lnSpc>
                <a:spcPts val="2600"/>
              </a:lnSpc>
              <a:spcBef>
                <a:spcPts val="1200"/>
              </a:spcBef>
              <a:spcAft>
                <a:spcPts val="0"/>
              </a:spcAft>
              <a:buFont typeface="+mj-lt"/>
              <a:buAutoNum type="arabicPeriod"/>
              <a:defRPr/>
            </a:pPr>
            <a:r>
              <a:rPr lang="en-US" sz="2800">
                <a:solidFill>
                  <a:srgbClr val="004182"/>
                </a:solidFill>
                <a:latin typeface="Arial" charset="0"/>
                <a:cs typeface="Arial" charset="0"/>
              </a:rPr>
              <a:t>Decide on likelihood of viability/persistence  of EO into foreseeable future, and identify basis for determination</a:t>
            </a:r>
          </a:p>
          <a:p>
            <a:pPr marL="432000" indent="-457200" eaLnBrk="1" fontAlgn="auto" hangingPunct="1">
              <a:lnSpc>
                <a:spcPts val="2600"/>
              </a:lnSpc>
              <a:spcBef>
                <a:spcPts val="1200"/>
              </a:spcBef>
              <a:spcAft>
                <a:spcPts val="0"/>
              </a:spcAft>
              <a:buFont typeface="+mj-lt"/>
              <a:buAutoNum type="arabicPeriod"/>
              <a:defRPr/>
            </a:pPr>
            <a:r>
              <a:rPr lang="en-US" sz="2800">
                <a:solidFill>
                  <a:srgbClr val="004182"/>
                </a:solidFill>
                <a:latin typeface="Arial" charset="0"/>
                <a:cs typeface="Arial" charset="0"/>
              </a:rPr>
              <a:t>Use Occurrence Ranking Key</a:t>
            </a:r>
          </a:p>
          <a:p>
            <a:pPr marL="432000" indent="-457200" eaLnBrk="1" fontAlgn="auto" hangingPunct="1">
              <a:lnSpc>
                <a:spcPts val="2600"/>
              </a:lnSpc>
              <a:spcBef>
                <a:spcPts val="1200"/>
              </a:spcBef>
              <a:spcAft>
                <a:spcPts val="0"/>
              </a:spcAft>
              <a:buFont typeface="+mj-lt"/>
              <a:buAutoNum type="arabicPeriod"/>
              <a:defRPr/>
            </a:pPr>
            <a:r>
              <a:rPr lang="en-US" sz="2800">
                <a:solidFill>
                  <a:srgbClr val="004182"/>
                </a:solidFill>
                <a:latin typeface="Arial" charset="0"/>
                <a:cs typeface="Arial" charset="0"/>
              </a:rPr>
              <a:t>Record a rank for the EO</a:t>
            </a:r>
          </a:p>
          <a:p>
            <a:pPr marL="432000" indent="-457200" eaLnBrk="1" fontAlgn="auto" hangingPunct="1">
              <a:lnSpc>
                <a:spcPts val="2600"/>
              </a:lnSpc>
              <a:spcBef>
                <a:spcPts val="1200"/>
              </a:spcBef>
              <a:spcAft>
                <a:spcPts val="0"/>
              </a:spcAft>
              <a:buFont typeface="+mj-lt"/>
              <a:buAutoNum type="arabicPeriod"/>
              <a:defRPr/>
            </a:pPr>
            <a:r>
              <a:rPr lang="en-US" sz="2800">
                <a:solidFill>
                  <a:srgbClr val="004182"/>
                </a:solidFill>
                <a:latin typeface="Arial" charset="0"/>
                <a:cs typeface="Arial" charset="0"/>
              </a:rPr>
              <a:t>Document rationale for the rank assigned </a:t>
            </a:r>
          </a:p>
          <a:p>
            <a:pPr marL="518922" indent="-514350" eaLnBrk="1" fontAlgn="auto" hangingPunct="1">
              <a:lnSpc>
                <a:spcPct val="90000"/>
              </a:lnSpc>
              <a:spcAft>
                <a:spcPts val="0"/>
              </a:spcAft>
              <a:buFont typeface="+mj-lt"/>
              <a:buAutoNum type="arabicPeriod"/>
              <a:defRPr/>
            </a:pPr>
            <a:endParaRPr lang="en-US" sz="2800">
              <a:solidFill>
                <a:srgbClr val="004182"/>
              </a:solidFill>
              <a:latin typeface="Arial" charset="0"/>
              <a:cs typeface="Arial"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396E5BAB-5E23-4094-B383-EBD0818B03F1}"/>
              </a:ext>
            </a:extLst>
          </p:cNvPr>
          <p:cNvSpPr>
            <a:spLocks noChangeArrowheads="1"/>
          </p:cNvSpPr>
          <p:nvPr/>
        </p:nvSpPr>
        <p:spPr bwMode="auto">
          <a:xfrm>
            <a:off x="685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chemeClr val="tx1"/>
              </a:solidFill>
              <a:latin typeface="Times New Roman" panose="02020603050405020304" pitchFamily="18" charset="0"/>
            </a:endParaRPr>
          </a:p>
        </p:txBody>
      </p:sp>
      <p:sp>
        <p:nvSpPr>
          <p:cNvPr id="8195" name="Rectangle 3">
            <a:extLst>
              <a:ext uri="{FF2B5EF4-FFF2-40B4-BE49-F238E27FC236}">
                <a16:creationId xmlns:a16="http://schemas.microsoft.com/office/drawing/2014/main" id="{5C4AEA5E-D77C-4F81-ADDC-C38FDAF29DF3}"/>
              </a:ext>
            </a:extLst>
          </p:cNvPr>
          <p:cNvSpPr>
            <a:spLocks noGrp="1" noChangeArrowheads="1"/>
          </p:cNvSpPr>
          <p:nvPr>
            <p:ph type="title"/>
          </p:nvPr>
        </p:nvSpPr>
        <p:spPr>
          <a:xfrm>
            <a:off x="457200" y="327025"/>
            <a:ext cx="8229600" cy="717550"/>
          </a:xfrm>
        </p:spPr>
        <p:txBody>
          <a:bodyPr lIns="90488" tIns="44450" rIns="90488" bIns="44450">
            <a:normAutofit/>
          </a:bodyPr>
          <a:lstStyle/>
          <a:p>
            <a:pPr eaLnBrk="1" fontAlgn="auto" hangingPunct="1">
              <a:spcAft>
                <a:spcPts val="0"/>
              </a:spcAft>
              <a:defRPr/>
            </a:pPr>
            <a:r>
              <a:rPr sz="4800"/>
              <a:t>Occurrence Ranking Key</a:t>
            </a:r>
          </a:p>
        </p:txBody>
      </p:sp>
      <p:pic>
        <p:nvPicPr>
          <p:cNvPr id="144388" name="Picture 6">
            <a:extLst>
              <a:ext uri="{FF2B5EF4-FFF2-40B4-BE49-F238E27FC236}">
                <a16:creationId xmlns:a16="http://schemas.microsoft.com/office/drawing/2014/main" id="{588A11DF-14AD-4349-88FF-D554B21C1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7751763" cy="4210050"/>
          </a:xfrm>
          <a:prstGeom prst="rect">
            <a:avLst/>
          </a:prstGeom>
          <a:noFill/>
          <a:ln w="12700">
            <a:solidFill>
              <a:srgbClr val="004182"/>
            </a:solidFill>
            <a:miter lim="800000"/>
            <a:headEnd/>
            <a:tailEnd/>
          </a:ln>
          <a:extLst>
            <a:ext uri="{909E8E84-426E-40DD-AFC4-6F175D3DCCD1}">
              <a14:hiddenFill xmlns:a14="http://schemas.microsoft.com/office/drawing/2010/main">
                <a:solidFill>
                  <a:srgbClr val="FFFFFF"/>
                </a:solidFill>
              </a14:hiddenFill>
            </a:ext>
          </a:extLst>
        </p:spPr>
      </p:pic>
      <p:sp>
        <p:nvSpPr>
          <p:cNvPr id="144389" name="TextBox 6">
            <a:extLst>
              <a:ext uri="{FF2B5EF4-FFF2-40B4-BE49-F238E27FC236}">
                <a16:creationId xmlns:a16="http://schemas.microsoft.com/office/drawing/2014/main" id="{7D8EBA4A-8A76-48C0-B615-E509A25B0F1D}"/>
              </a:ext>
            </a:extLst>
          </p:cNvPr>
          <p:cNvSpPr txBox="1">
            <a:spLocks noChangeArrowheads="1"/>
          </p:cNvSpPr>
          <p:nvPr/>
        </p:nvSpPr>
        <p:spPr bwMode="auto">
          <a:xfrm>
            <a:off x="942975" y="1409700"/>
            <a:ext cx="7237413" cy="723900"/>
          </a:xfrm>
          <a:prstGeom prst="rect">
            <a:avLst/>
          </a:prstGeom>
          <a:solidFill>
            <a:srgbClr val="75885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lnSpc>
                <a:spcPts val="2400"/>
              </a:lnSpc>
              <a:spcAft>
                <a:spcPct val="0"/>
              </a:spcAft>
              <a:buFontTx/>
              <a:buNone/>
            </a:pPr>
            <a:r>
              <a:rPr lang="en-US" altLang="en-US">
                <a:solidFill>
                  <a:schemeClr val="bg1"/>
                </a:solidFill>
                <a:latin typeface="Arial" panose="020B0604020202020204" pitchFamily="34" charset="0"/>
              </a:rPr>
              <a:t>Consistency in generic ranking approach is fostered by use of a newly developed key</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A04602F-C31D-4DC5-9506-5E0F6936C43A}"/>
              </a:ext>
            </a:extLst>
          </p:cNvPr>
          <p:cNvSpPr>
            <a:spLocks noGrp="1" noChangeArrowheads="1"/>
          </p:cNvSpPr>
          <p:nvPr>
            <p:ph type="title"/>
          </p:nvPr>
        </p:nvSpPr>
        <p:spPr>
          <a:xfrm>
            <a:off x="381000" y="228600"/>
            <a:ext cx="8229600" cy="717550"/>
          </a:xfrm>
        </p:spPr>
        <p:txBody>
          <a:bodyPr>
            <a:normAutofit/>
          </a:bodyPr>
          <a:lstStyle/>
          <a:p>
            <a:pPr eaLnBrk="1" fontAlgn="auto" hangingPunct="1">
              <a:spcAft>
                <a:spcPts val="0"/>
              </a:spcAft>
              <a:defRPr/>
            </a:pPr>
            <a:r>
              <a:rPr sz="3800" i="1" spc="-40">
                <a:latin typeface="+mj-lt"/>
              </a:rPr>
              <a:t>Example 1:</a:t>
            </a:r>
            <a:r>
              <a:rPr sz="3800" spc="-40">
                <a:latin typeface="+mj-lt"/>
              </a:rPr>
              <a:t>  </a:t>
            </a:r>
            <a:r>
              <a:rPr sz="3800">
                <a:latin typeface="+mj-lt"/>
              </a:rPr>
              <a:t>Ranking an EO for a…</a:t>
            </a:r>
          </a:p>
        </p:txBody>
      </p:sp>
      <p:sp>
        <p:nvSpPr>
          <p:cNvPr id="28675" name="Rectangle 3">
            <a:extLst>
              <a:ext uri="{FF2B5EF4-FFF2-40B4-BE49-F238E27FC236}">
                <a16:creationId xmlns:a16="http://schemas.microsoft.com/office/drawing/2014/main" id="{8DFB9A8D-DD8A-4332-B1AA-DCBCF3DDE4E0}"/>
              </a:ext>
            </a:extLst>
          </p:cNvPr>
          <p:cNvSpPr>
            <a:spLocks noGrp="1" noChangeArrowheads="1"/>
          </p:cNvSpPr>
          <p:nvPr>
            <p:ph idx="1"/>
          </p:nvPr>
        </p:nvSpPr>
        <p:spPr>
          <a:xfrm>
            <a:off x="1876425" y="1509713"/>
            <a:ext cx="6810375" cy="4922837"/>
          </a:xfrm>
        </p:spPr>
        <p:txBody>
          <a:bodyPr rtlCol="0">
            <a:normAutofit fontScale="70000" lnSpcReduction="20000"/>
          </a:bodyPr>
          <a:lstStyle/>
          <a:p>
            <a:pPr eaLnBrk="1" fontAlgn="auto" hangingPunct="1">
              <a:lnSpc>
                <a:spcPct val="90000"/>
              </a:lnSpc>
              <a:spcAft>
                <a:spcPts val="0"/>
              </a:spcAft>
              <a:buFontTx/>
              <a:buNone/>
              <a:defRPr/>
            </a:pPr>
            <a:r>
              <a:rPr lang="en-US" sz="3100" b="1" dirty="0">
                <a:solidFill>
                  <a:schemeClr val="tx1">
                    <a:lumMod val="50000"/>
                    <a:lumOff val="50000"/>
                  </a:schemeClr>
                </a:solidFill>
                <a:latin typeface="Arial" charset="0"/>
                <a:cs typeface="Arial" charset="0"/>
              </a:rPr>
              <a:t>Perennial plant (</a:t>
            </a:r>
            <a:r>
              <a:rPr lang="en-US" sz="3100" b="1" dirty="0" err="1">
                <a:solidFill>
                  <a:schemeClr val="tx1">
                    <a:lumMod val="50000"/>
                    <a:lumOff val="50000"/>
                  </a:schemeClr>
                </a:solidFill>
                <a:latin typeface="Arial" charset="0"/>
                <a:cs typeface="Arial" charset="0"/>
              </a:rPr>
              <a:t>Marshallia</a:t>
            </a:r>
            <a:r>
              <a:rPr lang="en-US" sz="3100" b="1" dirty="0">
                <a:solidFill>
                  <a:schemeClr val="tx1">
                    <a:lumMod val="50000"/>
                    <a:lumOff val="50000"/>
                  </a:schemeClr>
                </a:solidFill>
                <a:latin typeface="Arial" charset="0"/>
                <a:cs typeface="Arial" charset="0"/>
              </a:rPr>
              <a:t> pulchra)</a:t>
            </a:r>
          </a:p>
          <a:p>
            <a:pPr eaLnBrk="1" fontAlgn="auto" hangingPunct="1">
              <a:lnSpc>
                <a:spcPts val="2400"/>
              </a:lnSpc>
              <a:spcBef>
                <a:spcPts val="1200"/>
              </a:spcBef>
              <a:spcAft>
                <a:spcPts val="0"/>
              </a:spcAft>
              <a:defRPr/>
            </a:pPr>
            <a:r>
              <a:rPr lang="en-US" dirty="0">
                <a:solidFill>
                  <a:schemeClr val="tx1">
                    <a:lumMod val="50000"/>
                    <a:lumOff val="50000"/>
                  </a:schemeClr>
                </a:solidFill>
                <a:latin typeface="+mn-lt"/>
                <a:cs typeface="Arial" charset="0"/>
              </a:rPr>
              <a:t>Isolated relict species of rocky river pavement</a:t>
            </a:r>
          </a:p>
          <a:p>
            <a:pPr eaLnBrk="1" fontAlgn="auto" hangingPunct="1">
              <a:lnSpc>
                <a:spcPts val="2400"/>
              </a:lnSpc>
              <a:spcAft>
                <a:spcPts val="0"/>
              </a:spcAft>
              <a:defRPr/>
            </a:pPr>
            <a:r>
              <a:rPr lang="en-US" dirty="0">
                <a:solidFill>
                  <a:schemeClr val="tx1">
                    <a:lumMod val="50000"/>
                    <a:lumOff val="50000"/>
                  </a:schemeClr>
                </a:solidFill>
                <a:latin typeface="+mn-lt"/>
                <a:cs typeface="Arial" charset="0"/>
              </a:rPr>
              <a:t>Population of many 1,000s of mature individuals in multiple clumps along one section that is part of series of sites along a longer 90-km stretch of river corridor, observed between 2016 and 2021.</a:t>
            </a:r>
          </a:p>
          <a:p>
            <a:pPr eaLnBrk="1" fontAlgn="auto" hangingPunct="1">
              <a:lnSpc>
                <a:spcPts val="2400"/>
              </a:lnSpc>
              <a:spcAft>
                <a:spcPts val="0"/>
              </a:spcAft>
              <a:defRPr/>
            </a:pPr>
            <a:r>
              <a:rPr lang="en-US" b="1" dirty="0">
                <a:solidFill>
                  <a:schemeClr val="tx2"/>
                </a:solidFill>
                <a:latin typeface="+mn-lt"/>
                <a:cs typeface="Arial" charset="0"/>
              </a:rPr>
              <a:t>Negatively affected </a:t>
            </a:r>
            <a:r>
              <a:rPr lang="en-US" dirty="0">
                <a:solidFill>
                  <a:schemeClr val="tx1">
                    <a:lumMod val="50000"/>
                    <a:lumOff val="50000"/>
                  </a:schemeClr>
                </a:solidFill>
                <a:latin typeface="+mn-lt"/>
                <a:cs typeface="Arial" charset="0"/>
              </a:rPr>
              <a:t>by hydrological and sediment transport alterations due to present  dam operations; and by recreation.</a:t>
            </a:r>
          </a:p>
          <a:p>
            <a:pPr eaLnBrk="1" fontAlgn="auto" hangingPunct="1">
              <a:lnSpc>
                <a:spcPct val="90000"/>
              </a:lnSpc>
              <a:spcBef>
                <a:spcPts val="1800"/>
              </a:spcBef>
              <a:spcAft>
                <a:spcPts val="0"/>
              </a:spcAft>
              <a:buFontTx/>
              <a:buNone/>
              <a:defRPr/>
            </a:pPr>
            <a:r>
              <a:rPr lang="en-US" sz="3600" b="1" dirty="0">
                <a:solidFill>
                  <a:schemeClr val="tx1">
                    <a:lumMod val="50000"/>
                    <a:lumOff val="50000"/>
                  </a:schemeClr>
                </a:solidFill>
                <a:latin typeface="+mn-lt"/>
                <a:cs typeface="Arial" charset="0"/>
              </a:rPr>
              <a:t>Suggested rank: BC</a:t>
            </a:r>
          </a:p>
          <a:p>
            <a:pPr eaLnBrk="1" fontAlgn="auto" hangingPunct="1">
              <a:lnSpc>
                <a:spcPct val="90000"/>
              </a:lnSpc>
              <a:defRPr/>
            </a:pPr>
            <a:r>
              <a:rPr lang="en-US" dirty="0">
                <a:solidFill>
                  <a:schemeClr val="tx1">
                    <a:lumMod val="50000"/>
                    <a:lumOff val="50000"/>
                  </a:schemeClr>
                </a:solidFill>
                <a:latin typeface="+mn-lt"/>
                <a:cs typeface="Arial" charset="0"/>
              </a:rPr>
              <a:t>Good size, but </a:t>
            </a:r>
            <a:r>
              <a:rPr lang="en-US" b="1" dirty="0">
                <a:solidFill>
                  <a:schemeClr val="tx2"/>
                </a:solidFill>
                <a:latin typeface="+mn-lt"/>
                <a:cs typeface="Arial" charset="0"/>
              </a:rPr>
              <a:t>circumstances indicate a decline</a:t>
            </a:r>
          </a:p>
          <a:p>
            <a:pPr eaLnBrk="1" fontAlgn="auto" hangingPunct="1">
              <a:lnSpc>
                <a:spcPct val="90000"/>
              </a:lnSpc>
              <a:defRPr/>
            </a:pPr>
            <a:r>
              <a:rPr lang="en-US" dirty="0">
                <a:solidFill>
                  <a:schemeClr val="tx1">
                    <a:lumMod val="50000"/>
                    <a:lumOff val="50000"/>
                  </a:schemeClr>
                </a:solidFill>
                <a:latin typeface="+mn-lt"/>
                <a:cs typeface="Arial" charset="0"/>
              </a:rPr>
              <a:t>Possible that it could either: persist in good or excellent condition, </a:t>
            </a:r>
            <a:r>
              <a:rPr lang="en-US" i="1" dirty="0">
                <a:solidFill>
                  <a:schemeClr val="tx1">
                    <a:lumMod val="50000"/>
                    <a:lumOff val="50000"/>
                  </a:schemeClr>
                </a:solidFill>
                <a:latin typeface="+mn-lt"/>
                <a:cs typeface="Arial" charset="0"/>
              </a:rPr>
              <a:t>or</a:t>
            </a:r>
            <a:r>
              <a:rPr lang="en-US" dirty="0">
                <a:solidFill>
                  <a:schemeClr val="tx1">
                    <a:lumMod val="50000"/>
                    <a:lumOff val="50000"/>
                  </a:schemeClr>
                </a:solidFill>
                <a:latin typeface="+mn-lt"/>
                <a:cs typeface="Arial" charset="0"/>
              </a:rPr>
              <a:t> undergo continued decline due to current circumstances, jeopardizing viability</a:t>
            </a:r>
          </a:p>
        </p:txBody>
      </p:sp>
      <p:pic>
        <p:nvPicPr>
          <p:cNvPr id="146436" name="Picture 5">
            <a:extLst>
              <a:ext uri="{FF2B5EF4-FFF2-40B4-BE49-F238E27FC236}">
                <a16:creationId xmlns:a16="http://schemas.microsoft.com/office/drawing/2014/main" id="{139C4B49-2435-4CAC-8654-BCCF7ABA9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1647825" cy="2895600"/>
          </a:xfrm>
          <a:prstGeom prst="rect">
            <a:avLst/>
          </a:prstGeom>
          <a:noFill/>
          <a:ln w="127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E95CBC-0EE3-CBED-15C1-614B5D53D0E9}"/>
              </a:ext>
            </a:extLst>
          </p:cNvPr>
          <p:cNvSpPr txBox="1"/>
          <p:nvPr/>
        </p:nvSpPr>
        <p:spPr>
          <a:xfrm>
            <a:off x="228599" y="4732256"/>
            <a:ext cx="1647825" cy="1241365"/>
          </a:xfrm>
          <a:prstGeom prst="rect">
            <a:avLst/>
          </a:prstGeom>
          <a:noFill/>
          <a:ln>
            <a:solidFill>
              <a:srgbClr val="0070C0"/>
            </a:solidFill>
          </a:ln>
        </p:spPr>
        <p:txBody>
          <a:bodyPr wrap="square" rtlCol="0">
            <a:spAutoFit/>
          </a:bodyPr>
          <a:lstStyle/>
          <a:p>
            <a:r>
              <a:rPr lang="en-US" sz="2800" b="1" dirty="0"/>
              <a:t>Steps in Key:</a:t>
            </a:r>
          </a:p>
          <a:p>
            <a:r>
              <a:rPr lang="en-US" sz="2800" dirty="0"/>
              <a:t>1b, 2a, 3b,</a:t>
            </a:r>
          </a:p>
          <a:p>
            <a:r>
              <a:rPr lang="en-US" sz="2800" dirty="0"/>
              <a:t>4a, 5b (BC)</a:t>
            </a:r>
          </a:p>
          <a:p>
            <a:r>
              <a:rPr lang="en-US" sz="2800" dirty="0"/>
              <a:t>(8a = B rank)</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4" end="4"/>
                                            </p:txEl>
                                          </p:spTgt>
                                        </p:tgtEl>
                                        <p:attrNameLst>
                                          <p:attrName>style.visibility</p:attrName>
                                        </p:attrNameLst>
                                      </p:cBhvr>
                                      <p:to>
                                        <p:strVal val="visible"/>
                                      </p:to>
                                    </p:set>
                                    <p:anim calcmode="lin" valueType="num">
                                      <p:cBhvr additive="base">
                                        <p:cTn id="7" dur="5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675">
                                            <p:txEl>
                                              <p:pRg st="5" end="5"/>
                                            </p:txEl>
                                          </p:spTgt>
                                        </p:tgtEl>
                                        <p:attrNameLst>
                                          <p:attrName>style.visibility</p:attrName>
                                        </p:attrNameLst>
                                      </p:cBhvr>
                                      <p:to>
                                        <p:strVal val="visible"/>
                                      </p:to>
                                    </p:set>
                                    <p:anim calcmode="lin" valueType="num">
                                      <p:cBhvr additive="base">
                                        <p:cTn id="11" dur="500" fill="hold"/>
                                        <p:tgtEl>
                                          <p:spTgt spid="28675">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8675">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8675">
                                            <p:txEl>
                                              <p:pRg st="6" end="6"/>
                                            </p:txEl>
                                          </p:spTgt>
                                        </p:tgtEl>
                                        <p:attrNameLst>
                                          <p:attrName>style.visibility</p:attrName>
                                        </p:attrNameLst>
                                      </p:cBhvr>
                                      <p:to>
                                        <p:strVal val="visible"/>
                                      </p:to>
                                    </p:set>
                                    <p:anim calcmode="lin" valueType="num">
                                      <p:cBhvr additive="base">
                                        <p:cTn id="15" dur="500" fill="hold"/>
                                        <p:tgtEl>
                                          <p:spTgt spid="28675">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86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4F8D4-C649-4D01-AAE3-F16762EDF779}"/>
              </a:ext>
            </a:extLst>
          </p:cNvPr>
          <p:cNvSpPr>
            <a:spLocks noGrp="1"/>
          </p:cNvSpPr>
          <p:nvPr>
            <p:ph type="title"/>
          </p:nvPr>
        </p:nvSpPr>
        <p:spPr>
          <a:xfrm>
            <a:off x="457200" y="327025"/>
            <a:ext cx="8229600" cy="717550"/>
          </a:xfrm>
        </p:spPr>
        <p:txBody>
          <a:bodyPr/>
          <a:lstStyle/>
          <a:p>
            <a:pPr>
              <a:defRPr/>
            </a:pPr>
            <a:r>
              <a:t>EO and EORANK</a:t>
            </a:r>
          </a:p>
        </p:txBody>
      </p:sp>
      <p:sp>
        <p:nvSpPr>
          <p:cNvPr id="3" name="Content Placeholder 2">
            <a:extLst>
              <a:ext uri="{FF2B5EF4-FFF2-40B4-BE49-F238E27FC236}">
                <a16:creationId xmlns:a16="http://schemas.microsoft.com/office/drawing/2014/main" id="{60A59664-72AC-4206-A362-5ACB40CA7C10}"/>
              </a:ext>
            </a:extLst>
          </p:cNvPr>
          <p:cNvSpPr>
            <a:spLocks noGrp="1"/>
          </p:cNvSpPr>
          <p:nvPr>
            <p:ph idx="1"/>
          </p:nvPr>
        </p:nvSpPr>
        <p:spPr>
          <a:xfrm>
            <a:off x="457200" y="1509713"/>
            <a:ext cx="8229600" cy="4922837"/>
          </a:xfrm>
        </p:spPr>
        <p:txBody>
          <a:bodyPr/>
          <a:lstStyle/>
          <a:p>
            <a:pPr>
              <a:defRPr/>
            </a:pPr>
            <a:r>
              <a:rPr lang="en-US" i="1"/>
              <a:t>An </a:t>
            </a:r>
            <a:r>
              <a:rPr lang="en-US" b="1" i="1"/>
              <a:t>Element Occurrence</a:t>
            </a:r>
            <a:r>
              <a:rPr lang="en-US" i="1"/>
              <a:t> (EO) is an area of land and/or water in which a species or ecosystem Element is, or was, present. [</a:t>
            </a:r>
            <a:r>
              <a:rPr lang="en-US" i="1">
                <a:solidFill>
                  <a:schemeClr val="accent6">
                    <a:lumMod val="75000"/>
                  </a:schemeClr>
                </a:solidFill>
              </a:rPr>
              <a:t>Where is it?</a:t>
            </a:r>
            <a:r>
              <a:rPr lang="en-US" i="1"/>
              <a:t>]</a:t>
            </a:r>
          </a:p>
          <a:p>
            <a:pPr>
              <a:defRPr/>
            </a:pPr>
            <a:r>
              <a:rPr lang="en-US" i="1"/>
              <a:t> An EO should have practical conservation value for the Element as evidenced by potential continued (or historical) presence (</a:t>
            </a:r>
            <a:r>
              <a:rPr lang="en-US" i="1">
                <a:solidFill>
                  <a:srgbClr val="00B050"/>
                </a:solidFill>
              </a:rPr>
              <a:t>viability, integrity</a:t>
            </a:r>
            <a:r>
              <a:rPr lang="en-US" i="1"/>
              <a:t>) and/or regular recurrence at a given location. [</a:t>
            </a:r>
            <a:r>
              <a:rPr lang="en-US" i="1">
                <a:solidFill>
                  <a:schemeClr val="accent6">
                    <a:lumMod val="75000"/>
                  </a:schemeClr>
                </a:solidFill>
              </a:rPr>
              <a:t>How is it doing?</a:t>
            </a:r>
            <a:r>
              <a:rPr lang="en-US" i="1"/>
              <a:t>]</a:t>
            </a:r>
          </a:p>
          <a:p>
            <a:pPr>
              <a:defRPr/>
            </a:pPr>
            <a:endParaRPr lang="en-US" i="1"/>
          </a:p>
          <a:p>
            <a:pPr marL="4572" indent="0">
              <a:buFont typeface="Arial" panose="020B0604020202020204" pitchFamily="34" charset="0"/>
              <a:buNone/>
              <a:defRPr/>
            </a:pPr>
            <a:endParaRPr lang="en-US"/>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D9A3A54-4F92-40AA-8B7D-CA120320894D}"/>
              </a:ext>
            </a:extLst>
          </p:cNvPr>
          <p:cNvSpPr>
            <a:spLocks noGrp="1" noChangeArrowheads="1"/>
          </p:cNvSpPr>
          <p:nvPr>
            <p:ph type="title"/>
          </p:nvPr>
        </p:nvSpPr>
        <p:spPr>
          <a:xfrm>
            <a:off x="457200" y="327025"/>
            <a:ext cx="8229600" cy="717550"/>
          </a:xfrm>
        </p:spPr>
        <p:txBody>
          <a:bodyPr>
            <a:normAutofit/>
          </a:bodyPr>
          <a:lstStyle/>
          <a:p>
            <a:pPr eaLnBrk="1" fontAlgn="auto" hangingPunct="1">
              <a:spcAft>
                <a:spcPts val="0"/>
              </a:spcAft>
              <a:defRPr/>
            </a:pPr>
            <a:r>
              <a:rPr sz="3800" i="1" spc="-40">
                <a:latin typeface="+mj-lt"/>
              </a:rPr>
              <a:t>Example 2:</a:t>
            </a:r>
            <a:r>
              <a:rPr sz="3800" spc="-40">
                <a:latin typeface="+mj-lt"/>
              </a:rPr>
              <a:t>  </a:t>
            </a:r>
            <a:r>
              <a:rPr sz="3800">
                <a:latin typeface="+mj-lt"/>
              </a:rPr>
              <a:t>Ranking an EO for a</a:t>
            </a:r>
            <a:r>
              <a:rPr sz="3800"/>
              <a:t>…</a:t>
            </a:r>
          </a:p>
        </p:txBody>
      </p:sp>
      <p:sp>
        <p:nvSpPr>
          <p:cNvPr id="27651" name="Rectangle 3">
            <a:extLst>
              <a:ext uri="{FF2B5EF4-FFF2-40B4-BE49-F238E27FC236}">
                <a16:creationId xmlns:a16="http://schemas.microsoft.com/office/drawing/2014/main" id="{37B5D0F8-B80E-41AD-BD3B-F492387A4D94}"/>
              </a:ext>
            </a:extLst>
          </p:cNvPr>
          <p:cNvSpPr>
            <a:spLocks noGrp="1" noChangeArrowheads="1"/>
          </p:cNvSpPr>
          <p:nvPr>
            <p:ph idx="1"/>
          </p:nvPr>
        </p:nvSpPr>
        <p:spPr>
          <a:xfrm>
            <a:off x="2514600" y="1509713"/>
            <a:ext cx="6172200" cy="4922837"/>
          </a:xfrm>
        </p:spPr>
        <p:txBody>
          <a:bodyPr rtlCol="0">
            <a:normAutofit fontScale="77500" lnSpcReduction="20000"/>
          </a:bodyPr>
          <a:lstStyle/>
          <a:p>
            <a:pPr eaLnBrk="1" fontAlgn="auto" hangingPunct="1">
              <a:lnSpc>
                <a:spcPts val="3800"/>
              </a:lnSpc>
              <a:spcAft>
                <a:spcPts val="0"/>
              </a:spcAft>
              <a:buFontTx/>
              <a:buNone/>
              <a:defRPr/>
            </a:pPr>
            <a:r>
              <a:rPr lang="en-US" sz="3100" b="1">
                <a:solidFill>
                  <a:schemeClr val="tx1">
                    <a:lumMod val="50000"/>
                    <a:lumOff val="50000"/>
                  </a:schemeClr>
                </a:solidFill>
                <a:latin typeface="+mn-lt"/>
                <a:cs typeface="Arial" charset="0"/>
              </a:rPr>
              <a:t>Small mammal of arid basins </a:t>
            </a:r>
          </a:p>
          <a:p>
            <a:pPr eaLnBrk="1" fontAlgn="auto" hangingPunct="1">
              <a:lnSpc>
                <a:spcPct val="90000"/>
              </a:lnSpc>
              <a:spcBef>
                <a:spcPts val="600"/>
              </a:spcBef>
              <a:defRPr/>
            </a:pPr>
            <a:r>
              <a:rPr lang="en-US">
                <a:solidFill>
                  <a:schemeClr val="tx1">
                    <a:lumMod val="50000"/>
                    <a:lumOff val="50000"/>
                  </a:schemeClr>
                </a:solidFill>
                <a:latin typeface="+mn-lt"/>
                <a:cs typeface="Arial" charset="0"/>
              </a:rPr>
              <a:t>Occurrence extends over at least 100 square kilometers based on random surveys completed in 2018 – 2020.</a:t>
            </a:r>
          </a:p>
          <a:p>
            <a:pPr eaLnBrk="1" fontAlgn="auto" hangingPunct="1">
              <a:lnSpc>
                <a:spcPct val="90000"/>
              </a:lnSpc>
              <a:spcBef>
                <a:spcPts val="600"/>
              </a:spcBef>
              <a:defRPr/>
            </a:pPr>
            <a:r>
              <a:rPr lang="en-US">
                <a:solidFill>
                  <a:schemeClr val="tx1">
                    <a:lumMod val="50000"/>
                    <a:lumOff val="50000"/>
                  </a:schemeClr>
                </a:solidFill>
                <a:latin typeface="+mn-lt"/>
                <a:cs typeface="Arial" charset="0"/>
              </a:rPr>
              <a:t>Habitat condition appears to be</a:t>
            </a:r>
            <a:r>
              <a:rPr lang="en-US" b="1">
                <a:solidFill>
                  <a:schemeClr val="tx1">
                    <a:lumMod val="50000"/>
                    <a:lumOff val="50000"/>
                  </a:schemeClr>
                </a:solidFill>
                <a:latin typeface="+mn-lt"/>
                <a:cs typeface="Arial" charset="0"/>
              </a:rPr>
              <a:t> </a:t>
            </a:r>
            <a:r>
              <a:rPr lang="en-US" b="1">
                <a:solidFill>
                  <a:schemeClr val="tx2"/>
                </a:solidFill>
                <a:latin typeface="+mn-lt"/>
                <a:cs typeface="Arial" charset="0"/>
              </a:rPr>
              <a:t>relatively unaltered, stable</a:t>
            </a:r>
            <a:r>
              <a:rPr lang="en-US">
                <a:solidFill>
                  <a:schemeClr val="tx1">
                    <a:lumMod val="50000"/>
                    <a:lumOff val="50000"/>
                  </a:schemeClr>
                </a:solidFill>
                <a:latin typeface="+mn-lt"/>
                <a:cs typeface="Arial" charset="0"/>
              </a:rPr>
              <a:t>, and compatibly managed </a:t>
            </a:r>
          </a:p>
          <a:p>
            <a:pPr eaLnBrk="1" fontAlgn="auto" hangingPunct="1">
              <a:lnSpc>
                <a:spcPct val="90000"/>
              </a:lnSpc>
              <a:spcBef>
                <a:spcPts val="600"/>
              </a:spcBef>
              <a:defRPr/>
            </a:pPr>
            <a:r>
              <a:rPr lang="en-US">
                <a:solidFill>
                  <a:schemeClr val="tx1">
                    <a:lumMod val="50000"/>
                    <a:lumOff val="50000"/>
                  </a:schemeClr>
                </a:solidFill>
                <a:latin typeface="+mn-lt"/>
                <a:cs typeface="Arial" charset="0"/>
              </a:rPr>
              <a:t>Population size and density are unknown, but the </a:t>
            </a:r>
            <a:r>
              <a:rPr lang="en-US" b="1">
                <a:solidFill>
                  <a:schemeClr val="tx2"/>
                </a:solidFill>
                <a:latin typeface="+mn-lt"/>
                <a:cs typeface="Arial" charset="0"/>
              </a:rPr>
              <a:t>species is readily detected</a:t>
            </a:r>
            <a:r>
              <a:rPr lang="en-US">
                <a:solidFill>
                  <a:schemeClr val="tx2"/>
                </a:solidFill>
                <a:latin typeface="+mn-lt"/>
                <a:cs typeface="Arial" charset="0"/>
              </a:rPr>
              <a:t> </a:t>
            </a:r>
          </a:p>
          <a:p>
            <a:pPr eaLnBrk="1" fontAlgn="auto" hangingPunct="1">
              <a:lnSpc>
                <a:spcPct val="90000"/>
              </a:lnSpc>
              <a:spcBef>
                <a:spcPts val="1800"/>
              </a:spcBef>
              <a:buFontTx/>
              <a:buNone/>
              <a:defRPr/>
            </a:pPr>
            <a:r>
              <a:rPr lang="en-US" sz="3600" b="1">
                <a:solidFill>
                  <a:schemeClr val="tx1">
                    <a:lumMod val="50000"/>
                    <a:lumOff val="50000"/>
                  </a:schemeClr>
                </a:solidFill>
                <a:latin typeface="+mn-lt"/>
                <a:cs typeface="Arial" charset="0"/>
              </a:rPr>
              <a:t>Suggested rank: AB</a:t>
            </a:r>
          </a:p>
          <a:p>
            <a:pPr eaLnBrk="1" fontAlgn="auto" hangingPunct="1">
              <a:lnSpc>
                <a:spcPct val="90000"/>
              </a:lnSpc>
              <a:spcBef>
                <a:spcPts val="600"/>
              </a:spcBef>
              <a:defRPr/>
            </a:pPr>
            <a:r>
              <a:rPr lang="en-US" b="1">
                <a:solidFill>
                  <a:schemeClr val="tx2"/>
                </a:solidFill>
                <a:latin typeface="+mn-lt"/>
                <a:cs typeface="Arial" charset="0"/>
              </a:rPr>
              <a:t>Good probability of continued persistence</a:t>
            </a:r>
            <a:r>
              <a:rPr lang="en-US">
                <a:solidFill>
                  <a:schemeClr val="tx2"/>
                </a:solidFill>
                <a:latin typeface="+mn-lt"/>
                <a:cs typeface="Arial" charset="0"/>
              </a:rPr>
              <a:t> </a:t>
            </a:r>
            <a:r>
              <a:rPr lang="en-US">
                <a:solidFill>
                  <a:schemeClr val="tx1">
                    <a:lumMod val="50000"/>
                    <a:lumOff val="50000"/>
                  </a:schemeClr>
                </a:solidFill>
                <a:latin typeface="+mn-lt"/>
                <a:cs typeface="Arial" charset="0"/>
              </a:rPr>
              <a:t>in present condition or better</a:t>
            </a:r>
          </a:p>
          <a:p>
            <a:pPr eaLnBrk="1" fontAlgn="auto" hangingPunct="1">
              <a:lnSpc>
                <a:spcPct val="90000"/>
              </a:lnSpc>
              <a:spcBef>
                <a:spcPts val="600"/>
              </a:spcBef>
              <a:defRPr/>
            </a:pPr>
            <a:r>
              <a:rPr lang="en-US">
                <a:solidFill>
                  <a:schemeClr val="tx1">
                    <a:lumMod val="50000"/>
                    <a:lumOff val="50000"/>
                  </a:schemeClr>
                </a:solidFill>
                <a:latin typeface="+mn-lt"/>
                <a:cs typeface="Arial" charset="0"/>
              </a:rPr>
              <a:t>No factors appear to compromise viability</a:t>
            </a:r>
          </a:p>
        </p:txBody>
      </p:sp>
      <p:pic>
        <p:nvPicPr>
          <p:cNvPr id="148484" name="Picture 2">
            <a:extLst>
              <a:ext uri="{FF2B5EF4-FFF2-40B4-BE49-F238E27FC236}">
                <a16:creationId xmlns:a16="http://schemas.microsoft.com/office/drawing/2014/main" id="{46EB8D93-7E3E-4224-8E2C-828EA7D41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1954213" cy="25908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2A42AF0-C719-3A1C-8403-EDA8F834743B}"/>
              </a:ext>
            </a:extLst>
          </p:cNvPr>
          <p:cNvSpPr txBox="1"/>
          <p:nvPr/>
        </p:nvSpPr>
        <p:spPr>
          <a:xfrm>
            <a:off x="228599" y="4732256"/>
            <a:ext cx="1647825" cy="1384995"/>
          </a:xfrm>
          <a:prstGeom prst="rect">
            <a:avLst/>
          </a:prstGeom>
          <a:noFill/>
          <a:ln>
            <a:solidFill>
              <a:srgbClr val="0070C0"/>
            </a:solidFill>
          </a:ln>
        </p:spPr>
        <p:txBody>
          <a:bodyPr wrap="square" rtlCol="0">
            <a:spAutoFit/>
          </a:bodyPr>
          <a:lstStyle/>
          <a:p>
            <a:r>
              <a:rPr lang="en-US" sz="2800" b="1" dirty="0"/>
              <a:t>Steps in Key:</a:t>
            </a:r>
          </a:p>
          <a:p>
            <a:r>
              <a:rPr lang="en-US" sz="2800" dirty="0"/>
              <a:t>1b, 2a, 3b,</a:t>
            </a:r>
          </a:p>
          <a:p>
            <a:r>
              <a:rPr lang="en-US" sz="2800" dirty="0"/>
              <a:t>4a, 5a = AB </a:t>
            </a:r>
          </a:p>
          <a:p>
            <a:r>
              <a:rPr lang="en-US" sz="2800" dirty="0"/>
              <a:t>(7</a:t>
            </a:r>
            <a:r>
              <a:rPr lang="en-US" sz="2800" baseline="0" dirty="0"/>
              <a:t> </a:t>
            </a:r>
            <a:r>
              <a:rPr lang="en-US" sz="2800" dirty="0"/>
              <a:t>A or B rank)</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651">
                                            <p:txEl>
                                              <p:pRg st="4" end="4"/>
                                            </p:txEl>
                                          </p:spTgt>
                                        </p:tgtEl>
                                        <p:attrNameLst>
                                          <p:attrName>style.visibility</p:attrName>
                                        </p:attrNameLst>
                                      </p:cBhvr>
                                      <p:to>
                                        <p:strVal val="visible"/>
                                      </p:to>
                                    </p:set>
                                    <p:anim calcmode="lin" valueType="num">
                                      <p:cBhvr additive="base">
                                        <p:cTn id="7"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651">
                                            <p:txEl>
                                              <p:pRg st="5" end="5"/>
                                            </p:txEl>
                                          </p:spTgt>
                                        </p:tgtEl>
                                        <p:attrNameLst>
                                          <p:attrName>style.visibility</p:attrName>
                                        </p:attrNameLst>
                                      </p:cBhvr>
                                      <p:to>
                                        <p:strVal val="visible"/>
                                      </p:to>
                                    </p:set>
                                    <p:anim calcmode="lin" valueType="num">
                                      <p:cBhvr additive="base">
                                        <p:cTn id="11" dur="500" fill="hold"/>
                                        <p:tgtEl>
                                          <p:spTgt spid="27651">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7651">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651">
                                            <p:txEl>
                                              <p:pRg st="6" end="6"/>
                                            </p:txEl>
                                          </p:spTgt>
                                        </p:tgtEl>
                                        <p:attrNameLst>
                                          <p:attrName>style.visibility</p:attrName>
                                        </p:attrNameLst>
                                      </p:cBhvr>
                                      <p:to>
                                        <p:strVal val="visible"/>
                                      </p:to>
                                    </p:set>
                                    <p:anim calcmode="lin" valueType="num">
                                      <p:cBhvr additive="base">
                                        <p:cTn id="15" dur="500" fill="hold"/>
                                        <p:tgtEl>
                                          <p:spTgt spid="27651">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76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17FC-653D-4E39-8211-224F5B9C6FEA}"/>
              </a:ext>
            </a:extLst>
          </p:cNvPr>
          <p:cNvSpPr>
            <a:spLocks noGrp="1"/>
          </p:cNvSpPr>
          <p:nvPr>
            <p:ph type="title"/>
          </p:nvPr>
        </p:nvSpPr>
        <p:spPr>
          <a:xfrm>
            <a:off x="457200" y="327025"/>
            <a:ext cx="8229600" cy="717550"/>
          </a:xfrm>
        </p:spPr>
        <p:txBody>
          <a:bodyPr/>
          <a:lstStyle/>
          <a:p>
            <a:pPr>
              <a:defRPr/>
            </a:pPr>
            <a:r>
              <a:t>EORANK EXERCISE</a:t>
            </a:r>
          </a:p>
        </p:txBody>
      </p:sp>
      <p:sp>
        <p:nvSpPr>
          <p:cNvPr id="163843" name="Content Placeholder 2">
            <a:extLst>
              <a:ext uri="{FF2B5EF4-FFF2-40B4-BE49-F238E27FC236}">
                <a16:creationId xmlns:a16="http://schemas.microsoft.com/office/drawing/2014/main" id="{FEE39CC4-DBEC-4AA5-80A7-9FE2553439D8}"/>
              </a:ext>
            </a:extLst>
          </p:cNvPr>
          <p:cNvSpPr>
            <a:spLocks noGrp="1"/>
          </p:cNvSpPr>
          <p:nvPr>
            <p:ph idx="1"/>
          </p:nvPr>
        </p:nvSpPr>
        <p:spPr>
          <a:xfrm>
            <a:off x="447675" y="1447800"/>
            <a:ext cx="8229600" cy="4922838"/>
          </a:xfrm>
        </p:spPr>
        <p:txBody>
          <a:bodyPr>
            <a:normAutofit fontScale="92500" lnSpcReduction="20000"/>
          </a:bodyPr>
          <a:lstStyle/>
          <a:p>
            <a:pPr marL="3175" indent="0">
              <a:buFont typeface="Arial" panose="020B0604020202020204" pitchFamily="34" charset="0"/>
              <a:buNone/>
              <a:defRPr/>
            </a:pPr>
            <a:r>
              <a:rPr lang="en-US" altLang="en-US" b="1" u="sng">
                <a:latin typeface="Calibri" panose="020F0502020204030204" pitchFamily="34" charset="0"/>
                <a:cs typeface="Calibri" panose="020F0502020204030204" pitchFamily="34" charset="0"/>
              </a:rPr>
              <a:t>SPECIES</a:t>
            </a:r>
          </a:p>
          <a:p>
            <a:pPr marL="3175" indent="0">
              <a:buFont typeface="Arial" panose="020B0604020202020204" pitchFamily="34" charset="0"/>
              <a:buNone/>
              <a:defRPr/>
            </a:pPr>
            <a:r>
              <a:rPr lang="en-US" altLang="en-US" i="1" err="1">
                <a:latin typeface="Calibri" panose="020F0502020204030204" pitchFamily="34" charset="0"/>
                <a:cs typeface="Calibri" panose="020F0502020204030204" pitchFamily="34" charset="0"/>
              </a:rPr>
              <a:t>Marshallia</a:t>
            </a:r>
            <a:r>
              <a:rPr lang="en-US" altLang="en-US" i="1">
                <a:latin typeface="Calibri" panose="020F0502020204030204" pitchFamily="34" charset="0"/>
                <a:cs typeface="Calibri" panose="020F0502020204030204" pitchFamily="34" charset="0"/>
              </a:rPr>
              <a:t> pulchra</a:t>
            </a:r>
          </a:p>
          <a:p>
            <a:pPr marL="3175" indent="0">
              <a:buFont typeface="Arial" panose="020B0604020202020204" pitchFamily="34" charset="0"/>
              <a:buNone/>
              <a:defRPr/>
            </a:pPr>
            <a:r>
              <a:rPr lang="en-US" altLang="en-US">
                <a:latin typeface="Calibri" panose="020F0502020204030204" pitchFamily="34" charset="0"/>
                <a:cs typeface="Calibri" panose="020F0502020204030204" pitchFamily="34" charset="0"/>
              </a:rPr>
              <a:t>Beautiful Barbara's-Buttons</a:t>
            </a:r>
          </a:p>
          <a:p>
            <a:pPr marL="3175" indent="0">
              <a:buFont typeface="Arial" panose="020B0604020202020204" pitchFamily="34" charset="0"/>
              <a:buNone/>
              <a:defRPr/>
            </a:pPr>
            <a:endParaRPr lang="en-US" altLang="en-US">
              <a:latin typeface="Calibri" panose="020F0502020204030204" pitchFamily="34" charset="0"/>
              <a:cs typeface="Calibri" panose="020F0502020204030204" pitchFamily="34" charset="0"/>
            </a:endParaRPr>
          </a:p>
          <a:p>
            <a:pPr marL="3175" indent="0">
              <a:buFont typeface="Arial" panose="020B0604020202020204" pitchFamily="34" charset="0"/>
              <a:buNone/>
              <a:defRPr/>
            </a:pPr>
            <a:r>
              <a:rPr lang="en-US" altLang="en-US" b="1" u="sng">
                <a:latin typeface="Calibri" panose="020F0502020204030204" pitchFamily="34" charset="0"/>
                <a:cs typeface="Calibri" panose="020F0502020204030204" pitchFamily="34" charset="0"/>
              </a:rPr>
              <a:t>ECOSYSTEM: Association</a:t>
            </a:r>
          </a:p>
          <a:p>
            <a:pPr marL="3175" indent="0">
              <a:buFont typeface="Arial" panose="020B0604020202020204" pitchFamily="34" charset="0"/>
              <a:buNone/>
              <a:defRPr/>
            </a:pPr>
            <a:r>
              <a:rPr lang="en-US" altLang="en-US">
                <a:latin typeface="Calibri" panose="020F0502020204030204" pitchFamily="34" charset="0"/>
                <a:cs typeface="Calibri" panose="020F0502020204030204" pitchFamily="34" charset="0"/>
              </a:rPr>
              <a:t>Common Name: Appalachian Acidic Sandstone Rivershore Prairie</a:t>
            </a:r>
          </a:p>
          <a:p>
            <a:pPr marL="3175" indent="0">
              <a:buFont typeface="Arial" panose="020B0604020202020204" pitchFamily="34" charset="0"/>
              <a:buNone/>
              <a:defRPr/>
            </a:pPr>
            <a:r>
              <a:rPr lang="en-US" altLang="en-US" i="1">
                <a:latin typeface="Calibri" panose="020F0502020204030204" pitchFamily="34" charset="0"/>
                <a:cs typeface="Calibri" panose="020F0502020204030204" pitchFamily="34" charset="0"/>
              </a:rPr>
              <a:t>(Betula nigra, Ilex verticillata) </a:t>
            </a:r>
            <a:r>
              <a:rPr lang="en-US" altLang="en-US">
                <a:latin typeface="Calibri" panose="020F0502020204030204" pitchFamily="34" charset="0"/>
                <a:cs typeface="Calibri" panose="020F0502020204030204" pitchFamily="34" charset="0"/>
              </a:rPr>
              <a:t>/ </a:t>
            </a:r>
            <a:r>
              <a:rPr lang="en-US" altLang="en-US" i="1">
                <a:latin typeface="Calibri" panose="020F0502020204030204" pitchFamily="34" charset="0"/>
                <a:cs typeface="Calibri" panose="020F0502020204030204" pitchFamily="34" charset="0"/>
              </a:rPr>
              <a:t>Andropogon gerardii - Solidago simplex var. </a:t>
            </a:r>
            <a:r>
              <a:rPr lang="en-US" altLang="en-US" i="1" err="1">
                <a:latin typeface="Calibri" panose="020F0502020204030204" pitchFamily="34" charset="0"/>
                <a:cs typeface="Calibri" panose="020F0502020204030204" pitchFamily="34" charset="0"/>
              </a:rPr>
              <a:t>racemosa</a:t>
            </a:r>
            <a:r>
              <a:rPr lang="en-US" altLang="en-US" i="1">
                <a:latin typeface="Calibri" panose="020F0502020204030204" pitchFamily="34" charset="0"/>
                <a:cs typeface="Calibri" panose="020F0502020204030204" pitchFamily="34" charset="0"/>
              </a:rPr>
              <a:t> </a:t>
            </a:r>
            <a:r>
              <a:rPr lang="en-US" altLang="en-US">
                <a:latin typeface="Calibri" panose="020F0502020204030204" pitchFamily="34" charset="0"/>
                <a:cs typeface="Calibri" panose="020F0502020204030204" pitchFamily="34" charset="0"/>
              </a:rPr>
              <a:t>Riverscour Wet Meadow</a:t>
            </a:r>
          </a:p>
          <a:p>
            <a:pPr marL="3175" indent="0">
              <a:buFont typeface="Arial" panose="020B0604020202020204" pitchFamily="34" charset="0"/>
              <a:buNone/>
              <a:defRPr/>
            </a:pPr>
            <a:endParaRPr lang="en-US" altLang="en-US">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28B14906-9794-4B7C-A223-1068C435A324}"/>
              </a:ext>
            </a:extLst>
          </p:cNvPr>
          <p:cNvSpPr txBox="1"/>
          <p:nvPr/>
        </p:nvSpPr>
        <p:spPr>
          <a:xfrm>
            <a:off x="447675" y="3657600"/>
            <a:ext cx="8229600" cy="2590800"/>
          </a:xfrm>
          <a:prstGeom prst="rect">
            <a:avLst/>
          </a:prstGeom>
          <a:solidFill>
            <a:schemeClr val="bg1">
              <a:lumMod val="85000"/>
              <a:alpha val="56000"/>
            </a:schemeClr>
          </a:solidFill>
        </p:spPr>
        <p:txBody>
          <a:bodyPr wrap="square" rtlCol="0">
            <a:spAutoFit/>
          </a:bodyPr>
          <a:lstStyle/>
          <a:p>
            <a:endParaRPr lang="en-US"/>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685D-B6B5-4865-8E17-03F74326AA7B}"/>
              </a:ext>
            </a:extLst>
          </p:cNvPr>
          <p:cNvSpPr>
            <a:spLocks noGrp="1"/>
          </p:cNvSpPr>
          <p:nvPr>
            <p:ph type="title"/>
          </p:nvPr>
        </p:nvSpPr>
        <p:spPr/>
        <p:txBody>
          <a:bodyPr/>
          <a:lstStyle/>
          <a:p>
            <a:pPr algn="l"/>
            <a:r>
              <a:rPr lang="en-US" sz="4000" i="1" spc="-40">
                <a:latin typeface="+mj-lt"/>
              </a:rPr>
              <a:t>Example 1:</a:t>
            </a:r>
            <a:r>
              <a:rPr lang="en-US" sz="4000" spc="-40">
                <a:latin typeface="+mj-lt"/>
              </a:rPr>
              <a:t>  </a:t>
            </a:r>
            <a:r>
              <a:rPr lang="en-US" sz="4000">
                <a:latin typeface="+mj-lt"/>
              </a:rPr>
              <a:t>Ranking an EO for a… perennial plant: </a:t>
            </a:r>
            <a:r>
              <a:rPr lang="en-US" sz="4000" err="1">
                <a:latin typeface="+mj-lt"/>
              </a:rPr>
              <a:t>Marshallia</a:t>
            </a:r>
            <a:r>
              <a:rPr lang="en-US" sz="4000">
                <a:latin typeface="+mj-lt"/>
              </a:rPr>
              <a:t> pulchra</a:t>
            </a:r>
            <a:endParaRPr lang="en-US"/>
          </a:p>
        </p:txBody>
      </p:sp>
      <p:sp>
        <p:nvSpPr>
          <p:cNvPr id="3" name="Content Placeholder 2">
            <a:extLst>
              <a:ext uri="{FF2B5EF4-FFF2-40B4-BE49-F238E27FC236}">
                <a16:creationId xmlns:a16="http://schemas.microsoft.com/office/drawing/2014/main" id="{F1900D89-F769-4CB4-BC98-9CDE1D89B4E7}"/>
              </a:ext>
            </a:extLst>
          </p:cNvPr>
          <p:cNvSpPr>
            <a:spLocks noGrp="1"/>
          </p:cNvSpPr>
          <p:nvPr>
            <p:ph idx="1"/>
          </p:nvPr>
        </p:nvSpPr>
        <p:spPr/>
        <p:txBody>
          <a:bodyPr/>
          <a:lstStyle/>
          <a:p>
            <a:r>
              <a:rPr lang="en-US">
                <a:hlinkClick r:id="rId2"/>
              </a:rPr>
              <a:t>https://natureserve01.sharepoint.com/:v:/g/teamsites/BWB/Eb23GlpExqdNvMtsBQbECXMBXKhAv6JC0Ujx1GJ3H1sHmg?e=BceXrh</a:t>
            </a:r>
            <a:r>
              <a:rPr lang="en-US"/>
              <a:t> </a:t>
            </a:r>
          </a:p>
        </p:txBody>
      </p:sp>
    </p:spTree>
    <p:extLst>
      <p:ext uri="{BB962C8B-B14F-4D97-AF65-F5344CB8AC3E}">
        <p14:creationId xmlns:p14="http://schemas.microsoft.com/office/powerpoint/2010/main" val="2714592262"/>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47A42-29A8-4863-A073-49AD5F326B72}"/>
              </a:ext>
            </a:extLst>
          </p:cNvPr>
          <p:cNvSpPr>
            <a:spLocks noGrp="1"/>
          </p:cNvSpPr>
          <p:nvPr>
            <p:ph type="title"/>
          </p:nvPr>
        </p:nvSpPr>
        <p:spPr>
          <a:xfrm>
            <a:off x="457200" y="327025"/>
            <a:ext cx="8229600" cy="717550"/>
          </a:xfrm>
        </p:spPr>
        <p:txBody>
          <a:bodyPr/>
          <a:lstStyle/>
          <a:p>
            <a:pPr>
              <a:defRPr/>
            </a:pPr>
            <a:r>
              <a:t>EORANK EXERCISE</a:t>
            </a:r>
          </a:p>
        </p:txBody>
      </p:sp>
      <p:sp>
        <p:nvSpPr>
          <p:cNvPr id="160771" name="Content Placeholder 2">
            <a:extLst>
              <a:ext uri="{FF2B5EF4-FFF2-40B4-BE49-F238E27FC236}">
                <a16:creationId xmlns:a16="http://schemas.microsoft.com/office/drawing/2014/main" id="{776F475E-29BE-4DE3-8192-E4B4BB9C220D}"/>
              </a:ext>
            </a:extLst>
          </p:cNvPr>
          <p:cNvSpPr>
            <a:spLocks noGrp="1"/>
          </p:cNvSpPr>
          <p:nvPr>
            <p:ph idx="1"/>
          </p:nvPr>
        </p:nvSpPr>
        <p:spPr>
          <a:xfrm>
            <a:off x="457200" y="1509713"/>
            <a:ext cx="8534400" cy="4922837"/>
          </a:xfrm>
        </p:spPr>
        <p:txBody>
          <a:bodyPr>
            <a:normAutofit fontScale="92500"/>
          </a:bodyPr>
          <a:lstStyle/>
          <a:p>
            <a:pPr marL="346075"/>
            <a:r>
              <a:rPr lang="en-US" altLang="en-US">
                <a:latin typeface="Calibri" panose="020F0502020204030204" pitchFamily="34" charset="0"/>
                <a:cs typeface="Calibri" panose="020F0502020204030204" pitchFamily="34" charset="0"/>
              </a:rPr>
              <a:t>Documents:</a:t>
            </a:r>
          </a:p>
          <a:p>
            <a:pPr marL="346075"/>
            <a:endParaRPr lang="en-US" altLang="en-US">
              <a:latin typeface="Calibri" panose="020F0502020204030204" pitchFamily="34" charset="0"/>
              <a:cs typeface="Calibri" panose="020F0502020204030204" pitchFamily="34" charset="0"/>
            </a:endParaRPr>
          </a:p>
          <a:p>
            <a:pPr marL="346075"/>
            <a:r>
              <a:rPr lang="en-US" altLang="en-US">
                <a:latin typeface="Calibri" panose="020F0502020204030204" pitchFamily="34" charset="0"/>
                <a:cs typeface="Calibri" panose="020F0502020204030204" pitchFamily="34" charset="0"/>
              </a:rPr>
              <a:t>Assess the information for each of the EOs</a:t>
            </a:r>
          </a:p>
          <a:p>
            <a:pPr marL="346075"/>
            <a:r>
              <a:rPr lang="en-US" altLang="en-US">
                <a:latin typeface="Calibri" panose="020F0502020204030204" pitchFamily="34" charset="0"/>
                <a:cs typeface="Calibri" panose="020F0502020204030204" pitchFamily="34" charset="0"/>
              </a:rPr>
              <a:t>Run the information through the Generic Species EORANK key</a:t>
            </a:r>
          </a:p>
          <a:p>
            <a:pPr marL="346075"/>
            <a:r>
              <a:rPr lang="en-US" altLang="en-US">
                <a:latin typeface="Calibri" panose="020F0502020204030204" pitchFamily="34" charset="0"/>
                <a:cs typeface="Calibri" panose="020F0502020204030204" pitchFamily="34" charset="0"/>
              </a:rPr>
              <a:t>Assign an EORANK and record it in the spreadsheet, for each EO.</a:t>
            </a:r>
          </a:p>
          <a:p>
            <a:pPr marL="346075"/>
            <a:r>
              <a:rPr lang="en-US" altLang="en-US">
                <a:latin typeface="Calibri" panose="020F0502020204030204" pitchFamily="34" charset="0"/>
                <a:cs typeface="Calibri" panose="020F0502020204030204" pitchFamily="34" charset="0"/>
              </a:rPr>
              <a:t>We’ll record your EORANK for each EO using a poll.</a:t>
            </a:r>
          </a:p>
        </p:txBody>
      </p:sp>
      <p:pic>
        <p:nvPicPr>
          <p:cNvPr id="4" name="Picture 3">
            <a:extLst>
              <a:ext uri="{FF2B5EF4-FFF2-40B4-BE49-F238E27FC236}">
                <a16:creationId xmlns:a16="http://schemas.microsoft.com/office/drawing/2014/main" id="{2BB4AC98-A49E-4BF9-9754-D2C57CBA1E30}"/>
              </a:ext>
            </a:extLst>
          </p:cNvPr>
          <p:cNvPicPr>
            <a:picLocks noChangeAspect="1"/>
          </p:cNvPicPr>
          <p:nvPr/>
        </p:nvPicPr>
        <p:blipFill>
          <a:blip r:embed="rId2"/>
          <a:stretch>
            <a:fillRect/>
          </a:stretch>
        </p:blipFill>
        <p:spPr>
          <a:xfrm>
            <a:off x="2819400" y="1524000"/>
            <a:ext cx="5555673" cy="1066800"/>
          </a:xfrm>
          <a:prstGeom prst="rect">
            <a:avLst/>
          </a:prstGeom>
        </p:spPr>
      </p:pic>
      <p:sp>
        <p:nvSpPr>
          <p:cNvPr id="3" name="TextBox 2">
            <a:extLst>
              <a:ext uri="{FF2B5EF4-FFF2-40B4-BE49-F238E27FC236}">
                <a16:creationId xmlns:a16="http://schemas.microsoft.com/office/drawing/2014/main" id="{8D58258E-3D89-64A1-AC26-ACFC28E92211}"/>
              </a:ext>
            </a:extLst>
          </p:cNvPr>
          <p:cNvSpPr txBox="1"/>
          <p:nvPr/>
        </p:nvSpPr>
        <p:spPr>
          <a:xfrm>
            <a:off x="5867400" y="1519456"/>
            <a:ext cx="1371600" cy="995144"/>
          </a:xfrm>
          <a:prstGeom prst="rect">
            <a:avLst/>
          </a:prstGeom>
          <a:noFill/>
        </p:spPr>
        <p:txBody>
          <a:bodyPr wrap="square" rtlCol="0">
            <a:spAutoFit/>
          </a:bodyPr>
          <a:lstStyle/>
          <a:p>
            <a:pPr algn="r"/>
            <a:r>
              <a:rPr lang="en-US" sz="2800" b="1" dirty="0"/>
              <a:t>2023!</a:t>
            </a:r>
          </a:p>
          <a:p>
            <a:endParaRPr lang="en-US" sz="1400" b="1" dirty="0"/>
          </a:p>
          <a:p>
            <a:endParaRPr lang="en-US" sz="1800" b="1" dirty="0"/>
          </a:p>
          <a:p>
            <a:r>
              <a:rPr lang="en-US" sz="2800" b="1" dirty="0"/>
              <a:t>2023</a:t>
            </a:r>
            <a:r>
              <a:rPr lang="en-US" b="1" dirty="0"/>
              <a:t>!</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12FBD-7B53-4BFD-8344-39F60966CD93}"/>
              </a:ext>
            </a:extLst>
          </p:cNvPr>
          <p:cNvSpPr>
            <a:spLocks noGrp="1"/>
          </p:cNvSpPr>
          <p:nvPr>
            <p:ph type="title"/>
          </p:nvPr>
        </p:nvSpPr>
        <p:spPr>
          <a:xfrm>
            <a:off x="457200" y="327025"/>
            <a:ext cx="8229600" cy="717550"/>
          </a:xfrm>
        </p:spPr>
        <p:txBody>
          <a:bodyPr/>
          <a:lstStyle/>
          <a:p>
            <a:pPr>
              <a:defRPr/>
            </a:pPr>
            <a:r>
              <a:t>EOs and Conservation Biology</a:t>
            </a:r>
          </a:p>
        </p:txBody>
      </p:sp>
      <p:sp>
        <p:nvSpPr>
          <p:cNvPr id="161795" name="Content Placeholder 2">
            <a:extLst>
              <a:ext uri="{FF2B5EF4-FFF2-40B4-BE49-F238E27FC236}">
                <a16:creationId xmlns:a16="http://schemas.microsoft.com/office/drawing/2014/main" id="{865487E1-E7F9-4727-9C6E-7533FEC5447D}"/>
              </a:ext>
            </a:extLst>
          </p:cNvPr>
          <p:cNvSpPr>
            <a:spLocks noGrp="1"/>
          </p:cNvSpPr>
          <p:nvPr>
            <p:ph idx="1"/>
          </p:nvPr>
        </p:nvSpPr>
        <p:spPr>
          <a:xfrm>
            <a:off x="684213" y="1509713"/>
            <a:ext cx="8229600" cy="4922837"/>
          </a:xfrm>
        </p:spPr>
        <p:txBody>
          <a:bodyPr/>
          <a:lstStyle/>
          <a:p>
            <a:pPr marL="346075"/>
            <a:endParaRPr lang="en-US" altLang="en-US">
              <a:latin typeface="Calibri" panose="020F0502020204030204" pitchFamily="34" charset="0"/>
              <a:cs typeface="Calibri" panose="020F0502020204030204" pitchFamily="34" charset="0"/>
            </a:endParaRPr>
          </a:p>
        </p:txBody>
      </p:sp>
      <p:pic>
        <p:nvPicPr>
          <p:cNvPr id="161796" name="Picture 6">
            <a:extLst>
              <a:ext uri="{FF2B5EF4-FFF2-40B4-BE49-F238E27FC236}">
                <a16:creationId xmlns:a16="http://schemas.microsoft.com/office/drawing/2014/main" id="{2E41D023-FD1C-4E8B-BC43-EFFB6F0234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62163"/>
            <a:ext cx="5656263"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don_faber-langendoen\Documents\NATURESERVE\EPA Nation Ref &amp; EIA\Wetland Registry\NatWetlandsNews 2016\Drafts second round\MW Prairie Alkaline Fen.png">
            <a:extLst>
              <a:ext uri="{FF2B5EF4-FFF2-40B4-BE49-F238E27FC236}">
                <a16:creationId xmlns:a16="http://schemas.microsoft.com/office/drawing/2014/main" id="{16DF9D34-360F-4DBA-832B-465E8613B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38275"/>
            <a:ext cx="32004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BD24B1ED-C7D9-46E1-87E6-F9025FCCB660}"/>
              </a:ext>
            </a:extLst>
          </p:cNvPr>
          <p:cNvSpPr txBox="1"/>
          <p:nvPr/>
        </p:nvSpPr>
        <p:spPr>
          <a:xfrm>
            <a:off x="5791200" y="4800600"/>
            <a:ext cx="3122613" cy="1631950"/>
          </a:xfrm>
          <a:prstGeom prst="rect">
            <a:avLst/>
          </a:prstGeom>
          <a:solidFill>
            <a:schemeClr val="bg1">
              <a:lumMod val="85000"/>
            </a:schemeClr>
          </a:solidFill>
        </p:spPr>
        <p:txBody>
          <a:bodyPr>
            <a:spAutoFit/>
          </a:bodyPr>
          <a:lstStyle/>
          <a:p>
            <a:pPr>
              <a:defRPr/>
            </a:pPr>
            <a:r>
              <a:rPr lang="en-US" b="1">
                <a:latin typeface="+mn-lt"/>
              </a:rPr>
              <a:t>Figure 3.</a:t>
            </a:r>
            <a:r>
              <a:rPr lang="en-US">
                <a:latin typeface="+mn-lt"/>
              </a:rPr>
              <a:t>  Distribution and EIA ratings of reference wetland sites for </a:t>
            </a:r>
            <a:r>
              <a:rPr lang="en-US" b="1">
                <a:latin typeface="+mn-lt"/>
              </a:rPr>
              <a:t>Midwest Prairie Alkaline Fen (</a:t>
            </a:r>
            <a:r>
              <a:rPr lang="en-US">
                <a:latin typeface="+mn-lt"/>
              </a:rPr>
              <a:t>NVC G183 on </a:t>
            </a:r>
            <a:r>
              <a:rPr lang="en-US" u="sng">
                <a:latin typeface="+mn-lt"/>
              </a:rPr>
              <a:t>usnvc.org</a:t>
            </a:r>
            <a:r>
              <a:rPr lang="en-US">
                <a:latin typeface="+mn-lt"/>
              </a:rPr>
              <a:t>).  Forty-four sites were visited, (A=9, B=31, C= 4),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F86BA1-D130-4494-9979-E5B79BF6CC44}"/>
              </a:ext>
            </a:extLst>
          </p:cNvPr>
          <p:cNvSpPr>
            <a:spLocks noGrp="1"/>
          </p:cNvSpPr>
          <p:nvPr>
            <p:ph type="title"/>
          </p:nvPr>
        </p:nvSpPr>
        <p:spPr>
          <a:xfrm>
            <a:off x="457200" y="327025"/>
            <a:ext cx="8229600" cy="717550"/>
          </a:xfrm>
        </p:spPr>
        <p:txBody>
          <a:bodyPr/>
          <a:lstStyle/>
          <a:p>
            <a:pPr>
              <a:defRPr/>
            </a:pPr>
            <a:br>
              <a:rPr/>
            </a:br>
            <a:r>
              <a:t>EOs and CONSERVATION BIOLOGY:</a:t>
            </a:r>
            <a:br>
              <a:rPr/>
            </a:br>
            <a:endParaRPr/>
          </a:p>
        </p:txBody>
      </p:sp>
      <p:sp>
        <p:nvSpPr>
          <p:cNvPr id="4" name="Content Placeholder 3">
            <a:extLst>
              <a:ext uri="{FF2B5EF4-FFF2-40B4-BE49-F238E27FC236}">
                <a16:creationId xmlns:a16="http://schemas.microsoft.com/office/drawing/2014/main" id="{DCA0E393-CEDE-4293-A18B-32FA539500E9}"/>
              </a:ext>
            </a:extLst>
          </p:cNvPr>
          <p:cNvSpPr>
            <a:spLocks noGrp="1"/>
          </p:cNvSpPr>
          <p:nvPr>
            <p:ph idx="1"/>
          </p:nvPr>
        </p:nvSpPr>
        <p:spPr>
          <a:xfrm>
            <a:off x="457200" y="1509713"/>
            <a:ext cx="8229600" cy="4922837"/>
          </a:xfrm>
        </p:spPr>
        <p:txBody>
          <a:bodyPr>
            <a:normAutofit fontScale="85000" lnSpcReduction="20000"/>
          </a:bodyPr>
          <a:lstStyle/>
          <a:p>
            <a:pPr marL="4572" indent="0">
              <a:buFont typeface="Arial" panose="020B0604020202020204" pitchFamily="34" charset="0"/>
              <a:buNone/>
              <a:defRPr/>
            </a:pPr>
            <a:r>
              <a:rPr lang="en-US" b="1"/>
              <a:t>Fulfilling the mission of maintaining biodiversity.</a:t>
            </a:r>
          </a:p>
          <a:p>
            <a:pPr>
              <a:defRPr/>
            </a:pPr>
            <a:r>
              <a:rPr lang="en-US"/>
              <a:t>Ecological Integrity (EI) and the Persistence of Species and Ecosystems.</a:t>
            </a:r>
          </a:p>
          <a:p>
            <a:pPr>
              <a:defRPr/>
            </a:pPr>
            <a:r>
              <a:rPr lang="en-US"/>
              <a:t>Can EORANKS (EIAs) tell us which EOs are going to persist in the face of global change (from pollution to poverty), including climate change.</a:t>
            </a:r>
          </a:p>
          <a:p>
            <a:pPr>
              <a:defRPr/>
            </a:pPr>
            <a:r>
              <a:rPr lang="en-US"/>
              <a:t>Condition tells us which EOs have survived so far.</a:t>
            </a:r>
          </a:p>
          <a:p>
            <a:pPr>
              <a:defRPr/>
            </a:pPr>
            <a:r>
              <a:rPr lang="en-US"/>
              <a:t>Landscape Context – connectivity tells us which ones are likely to persist.  </a:t>
            </a:r>
          </a:p>
          <a:p>
            <a:pPr marL="4572" indent="0">
              <a:buFont typeface="Arial" panose="020B0604020202020204" pitchFamily="34" charset="0"/>
              <a:buNone/>
              <a:defRPr/>
            </a:pPr>
            <a:r>
              <a:rPr lang="en-US"/>
              <a:t>But it means putting EOs into a larger landscape setting.  But that’s another workshop.</a:t>
            </a:r>
          </a:p>
        </p:txBody>
      </p:sp>
      <p:pic>
        <p:nvPicPr>
          <p:cNvPr id="7" name="Picture 6">
            <a:extLst>
              <a:ext uri="{FF2B5EF4-FFF2-40B4-BE49-F238E27FC236}">
                <a16:creationId xmlns:a16="http://schemas.microsoft.com/office/drawing/2014/main" id="{89BA7E6E-801E-4BC7-B961-171CC32D4F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778500"/>
            <a:ext cx="23860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
                                            <p:txEl>
                                              <p:pRg st="0" end="0"/>
                                            </p:txEl>
                                          </p:spTgt>
                                        </p:tgtEl>
                                      </p:cBhvr>
                                    </p:animEffect>
                                    <p:set>
                                      <p:cBhvr>
                                        <p:cTn id="7"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4">
                                            <p:txEl>
                                              <p:pRg st="1" end="1"/>
                                            </p:txEl>
                                          </p:spTgt>
                                        </p:tgtEl>
                                      </p:cBhvr>
                                    </p:animEffect>
                                    <p:set>
                                      <p:cBhvr>
                                        <p:cTn id="12" dur="1" fill="hold">
                                          <p:stCondLst>
                                            <p:cond delay="499"/>
                                          </p:stCondLst>
                                        </p:cTn>
                                        <p:tgtEl>
                                          <p:spTgt spid="4">
                                            <p:txEl>
                                              <p:pRg st="1" end="1"/>
                                            </p:txEl>
                                          </p:spTgt>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4">
                                            <p:txEl>
                                              <p:pRg st="2" end="2"/>
                                            </p:txEl>
                                          </p:spTgt>
                                        </p:tgtEl>
                                      </p:cBhvr>
                                    </p:animEffect>
                                    <p:set>
                                      <p:cBhvr>
                                        <p:cTn id="17" dur="1" fill="hold">
                                          <p:stCondLst>
                                            <p:cond delay="499"/>
                                          </p:stCondLst>
                                        </p:cTn>
                                        <p:tgtEl>
                                          <p:spTgt spid="4">
                                            <p:txEl>
                                              <p:pRg st="2" end="2"/>
                                            </p:txEl>
                                          </p:spTgt>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4">
                                            <p:txEl>
                                              <p:pRg st="3" end="3"/>
                                            </p:txEl>
                                          </p:spTgt>
                                        </p:tgtEl>
                                      </p:cBhvr>
                                    </p:animEffect>
                                    <p:set>
                                      <p:cBhvr>
                                        <p:cTn id="22" dur="1" fill="hold">
                                          <p:stCondLst>
                                            <p:cond delay="499"/>
                                          </p:stCondLst>
                                        </p:cTn>
                                        <p:tgtEl>
                                          <p:spTgt spid="4">
                                            <p:txEl>
                                              <p:pRg st="3" end="3"/>
                                            </p:txEl>
                                          </p:spTgt>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4">
                                            <p:txEl>
                                              <p:pRg st="4" end="4"/>
                                            </p:txEl>
                                          </p:spTgt>
                                        </p:tgtEl>
                                      </p:cBhvr>
                                    </p:animEffect>
                                    <p:set>
                                      <p:cBhvr>
                                        <p:cTn id="27" dur="1" fill="hold">
                                          <p:stCondLst>
                                            <p:cond delay="499"/>
                                          </p:stCondLst>
                                        </p:cTn>
                                        <p:tgtEl>
                                          <p:spTgt spid="4">
                                            <p:txEl>
                                              <p:pRg st="4" end="4"/>
                                            </p:txEl>
                                          </p:spTgt>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4">
                                            <p:txEl>
                                              <p:pRg st="5" end="5"/>
                                            </p:txEl>
                                          </p:spTgt>
                                        </p:tgtEl>
                                      </p:cBhvr>
                                    </p:animEffect>
                                    <p:set>
                                      <p:cBhvr>
                                        <p:cTn id="32" dur="1" fill="hold">
                                          <p:stCondLst>
                                            <p:cond delay="499"/>
                                          </p:stCondLst>
                                        </p:cTn>
                                        <p:tgtEl>
                                          <p:spTgt spid="4">
                                            <p:txEl>
                                              <p:pRg st="5" end="5"/>
                                            </p:txEl>
                                          </p:spTgt>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1006DAFA-E4DC-40C4-AA0F-89E04F1F21FA}"/>
              </a:ext>
            </a:extLst>
          </p:cNvPr>
          <p:cNvSpPr>
            <a:spLocks noGrp="1"/>
          </p:cNvSpPr>
          <p:nvPr>
            <p:ph type="title"/>
          </p:nvPr>
        </p:nvSpPr>
        <p:spPr>
          <a:xfrm>
            <a:off x="457200" y="327025"/>
            <a:ext cx="8229600" cy="717550"/>
          </a:xfrm>
        </p:spPr>
        <p:txBody>
          <a:bodyPr/>
          <a:lstStyle/>
          <a:p>
            <a:pPr eaLnBrk="1" fontAlgn="auto" hangingPunct="1">
              <a:spcAft>
                <a:spcPts val="0"/>
              </a:spcAft>
              <a:defRPr/>
            </a:pPr>
            <a:r>
              <a:t>NatureServe Methodology: </a:t>
            </a:r>
            <a:br>
              <a:rPr/>
            </a:br>
            <a:r>
              <a:t>in a nutshell</a:t>
            </a:r>
          </a:p>
        </p:txBody>
      </p:sp>
      <p:pic>
        <p:nvPicPr>
          <p:cNvPr id="163843" name="Picture 2">
            <a:extLst>
              <a:ext uri="{FF2B5EF4-FFF2-40B4-BE49-F238E27FC236}">
                <a16:creationId xmlns:a16="http://schemas.microsoft.com/office/drawing/2014/main" id="{6CB93823-B7F1-4893-B3CC-4F9A90880F1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98575" y="1509713"/>
            <a:ext cx="6546850" cy="4922837"/>
          </a:xfrm>
          <a:noFill/>
        </p:spPr>
      </p:pic>
      <p:sp>
        <p:nvSpPr>
          <p:cNvPr id="4" name="Rectangle: Rounded Corners 3">
            <a:extLst>
              <a:ext uri="{FF2B5EF4-FFF2-40B4-BE49-F238E27FC236}">
                <a16:creationId xmlns:a16="http://schemas.microsoft.com/office/drawing/2014/main" id="{6091A154-E948-4878-A2FC-A57477C92C24}"/>
              </a:ext>
            </a:extLst>
          </p:cNvPr>
          <p:cNvSpPr/>
          <p:nvPr/>
        </p:nvSpPr>
        <p:spPr>
          <a:xfrm>
            <a:off x="2971800" y="3970338"/>
            <a:ext cx="3352800" cy="2133600"/>
          </a:xfrm>
          <a:prstGeom prst="round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4D77-3978-41D8-ADE5-FA6B2ABBF18A}"/>
              </a:ext>
            </a:extLst>
          </p:cNvPr>
          <p:cNvSpPr>
            <a:spLocks noGrp="1"/>
          </p:cNvSpPr>
          <p:nvPr>
            <p:ph type="title"/>
          </p:nvPr>
        </p:nvSpPr>
        <p:spPr>
          <a:xfrm>
            <a:off x="457200" y="327025"/>
            <a:ext cx="8229600" cy="434975"/>
          </a:xfrm>
        </p:spPr>
        <p:txBody>
          <a:bodyPr>
            <a:normAutofit fontScale="90000"/>
          </a:bodyPr>
          <a:lstStyle/>
          <a:p>
            <a:pPr eaLnBrk="1" fontAlgn="auto" hangingPunct="1">
              <a:spcAft>
                <a:spcPts val="0"/>
              </a:spcAft>
              <a:defRPr/>
            </a:pPr>
            <a:br>
              <a:rPr/>
            </a:br>
            <a:r>
              <a:t>Conclusion</a:t>
            </a:r>
            <a:br>
              <a:rPr/>
            </a:br>
            <a:endParaRPr/>
          </a:p>
        </p:txBody>
      </p:sp>
      <p:sp>
        <p:nvSpPr>
          <p:cNvPr id="22531" name="Content Placeholder 2">
            <a:extLst>
              <a:ext uri="{FF2B5EF4-FFF2-40B4-BE49-F238E27FC236}">
                <a16:creationId xmlns:a16="http://schemas.microsoft.com/office/drawing/2014/main" id="{A52D173D-5B2A-4B54-B349-602DAD3DCDF2}"/>
              </a:ext>
            </a:extLst>
          </p:cNvPr>
          <p:cNvSpPr>
            <a:spLocks noGrp="1"/>
          </p:cNvSpPr>
          <p:nvPr>
            <p:ph idx="1"/>
          </p:nvPr>
        </p:nvSpPr>
        <p:spPr>
          <a:xfrm>
            <a:off x="457200" y="2209800"/>
            <a:ext cx="8229600" cy="3917950"/>
          </a:xfrm>
        </p:spPr>
        <p:txBody>
          <a:bodyPr/>
          <a:lstStyle/>
          <a:p>
            <a:pPr marL="4572" indent="0" eaLnBrk="1" hangingPunct="1">
              <a:buFont typeface="Arial" charset="0"/>
              <a:buNone/>
              <a:defRPr/>
            </a:pPr>
            <a:r>
              <a:rPr lang="en-US"/>
              <a:t>We have described the </a:t>
            </a:r>
            <a:r>
              <a:rPr lang="en-US">
                <a:solidFill>
                  <a:schemeClr val="accent6">
                    <a:lumMod val="75000"/>
                  </a:schemeClr>
                </a:solidFill>
              </a:rPr>
              <a:t>methods </a:t>
            </a:r>
            <a:r>
              <a:rPr lang="en-US">
                <a:solidFill>
                  <a:schemeClr val="tx2">
                    <a:lumMod val="75000"/>
                  </a:schemeClr>
                </a:solidFill>
              </a:rPr>
              <a:t>and</a:t>
            </a:r>
            <a:r>
              <a:rPr lang="en-US">
                <a:solidFill>
                  <a:schemeClr val="accent6">
                    <a:lumMod val="75000"/>
                  </a:schemeClr>
                </a:solidFill>
              </a:rPr>
              <a:t> benefits </a:t>
            </a:r>
            <a:r>
              <a:rPr lang="en-US"/>
              <a:t>of assessing population viability of species and ecological integrity of ecosystems.</a:t>
            </a:r>
          </a:p>
          <a:p>
            <a:pPr eaLnBrk="1" hangingPunct="1">
              <a:buFont typeface="Arial" charset="0"/>
              <a:buChar char="•"/>
              <a:defRPr/>
            </a:pPr>
            <a:endParaRPr lang="en-US"/>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E367-BD81-4438-90A9-94F42EC0C4E3}"/>
              </a:ext>
            </a:extLst>
          </p:cNvPr>
          <p:cNvSpPr>
            <a:spLocks noGrp="1"/>
          </p:cNvSpPr>
          <p:nvPr>
            <p:ph type="title"/>
          </p:nvPr>
        </p:nvSpPr>
        <p:spPr/>
        <p:txBody>
          <a:bodyPr/>
          <a:lstStyle/>
          <a:p>
            <a:pPr>
              <a:defRPr/>
            </a:pPr>
            <a:br>
              <a:rPr lang="en-US"/>
            </a:br>
            <a:br>
              <a:rPr lang="en-US"/>
            </a:br>
            <a:r>
              <a:rPr lang="en-US"/>
              <a:t>Sites: Areas of Biodiversity Significance</a:t>
            </a:r>
          </a:p>
        </p:txBody>
      </p:sp>
      <p:sp>
        <p:nvSpPr>
          <p:cNvPr id="4" name="Content Placeholder 3">
            <a:extLst>
              <a:ext uri="{FF2B5EF4-FFF2-40B4-BE49-F238E27FC236}">
                <a16:creationId xmlns:a16="http://schemas.microsoft.com/office/drawing/2014/main" id="{0032F173-D255-4B81-B48B-227D1E29EE0C}"/>
              </a:ext>
            </a:extLst>
          </p:cNvPr>
          <p:cNvSpPr>
            <a:spLocks noGrp="1"/>
          </p:cNvSpPr>
          <p:nvPr>
            <p:ph sz="quarter" idx="1"/>
          </p:nvPr>
        </p:nvSpPr>
        <p:spPr>
          <a:xfrm>
            <a:off x="301625" y="1527175"/>
            <a:ext cx="8504238" cy="4572000"/>
          </a:xfrm>
        </p:spPr>
        <p:txBody>
          <a:bodyPr/>
          <a:lstStyle/>
          <a:p>
            <a:pPr marL="0" indent="0">
              <a:spcBef>
                <a:spcPts val="0"/>
              </a:spcBef>
              <a:spcAft>
                <a:spcPts val="0"/>
              </a:spcAft>
              <a:buFont typeface="Wingdings 2" panose="05020102010507070707" pitchFamily="18" charset="2"/>
              <a:buNone/>
              <a:defRPr/>
            </a:pPr>
            <a:r>
              <a:rPr lang="en-US" sz="2400" b="1" i="1">
                <a:latin typeface="Arial" panose="020B0604020202020204" pitchFamily="34" charset="0"/>
                <a:ea typeface="Calibri" panose="020F0502020204030204" pitchFamily="34" charset="0"/>
                <a:cs typeface="Calibri" panose="020F0502020204030204" pitchFamily="34" charset="0"/>
              </a:rPr>
              <a:t>Site = Potential Conservation Area (PCA)</a:t>
            </a:r>
            <a:endParaRPr lang="en-US" sz="2400">
              <a:latin typeface="Calibri" panose="020F0502020204030204" pitchFamily="34" charset="0"/>
              <a:ea typeface="Calibri" panose="020F0502020204030204" pitchFamily="34" charset="0"/>
              <a:cs typeface="Calibri" panose="020F0502020204030204" pitchFamily="34" charset="0"/>
            </a:endParaRPr>
          </a:p>
          <a:p>
            <a:pPr marL="0">
              <a:spcBef>
                <a:spcPts val="0"/>
              </a:spcBef>
              <a:spcAft>
                <a:spcPts val="0"/>
              </a:spcAft>
              <a:defRPr/>
            </a:pPr>
            <a:r>
              <a:rPr lang="en-US" sz="2400">
                <a:latin typeface="TimesNewRomanPSMT"/>
                <a:ea typeface="Calibri" panose="020F0502020204030204" pitchFamily="34" charset="0"/>
                <a:cs typeface="Calibri" panose="020F0502020204030204" pitchFamily="34" charset="0"/>
              </a:rPr>
              <a:t>A potential conservation area is a best estimate of the primary area required to support the long-term survival of targeted species or ecosystems. (CO NHP 2002).</a:t>
            </a:r>
          </a:p>
          <a:p>
            <a:pPr marL="0">
              <a:spcBef>
                <a:spcPts val="0"/>
              </a:spcBef>
              <a:spcAft>
                <a:spcPts val="0"/>
              </a:spcAft>
              <a:defRPr/>
            </a:pPr>
            <a:endParaRPr lang="en-US" sz="2400">
              <a:latin typeface="Calibri" panose="020F0502020204030204" pitchFamily="34" charset="0"/>
              <a:ea typeface="Calibri" panose="020F0502020204030204" pitchFamily="34" charset="0"/>
              <a:cs typeface="Calibri" panose="020F0502020204030204" pitchFamily="34" charset="0"/>
            </a:endParaRPr>
          </a:p>
          <a:p>
            <a:pPr marL="0">
              <a:spcBef>
                <a:spcPts val="0"/>
              </a:spcBef>
              <a:spcAft>
                <a:spcPts val="0"/>
              </a:spcAft>
              <a:defRPr/>
            </a:pPr>
            <a:r>
              <a:rPr lang="en-US" sz="2400">
                <a:latin typeface="SymbolMT"/>
                <a:ea typeface="Calibri" panose="020F0502020204030204" pitchFamily="34" charset="0"/>
                <a:cs typeface="Calibri" panose="020F0502020204030204" pitchFamily="34" charset="0"/>
              </a:rPr>
              <a:t> </a:t>
            </a:r>
            <a:r>
              <a:rPr lang="en-US" sz="2400">
                <a:latin typeface="TimesNewRomanPSMT"/>
                <a:ea typeface="Calibri" panose="020F0502020204030204" pitchFamily="34" charset="0"/>
                <a:cs typeface="Calibri" panose="020F0502020204030204" pitchFamily="34" charset="0"/>
              </a:rPr>
              <a:t>The size and configuration of a PCA will be dictated by the conservation targets (i.e., those species and ecosystems we seek to conserve at a given location) and their sustaining physical features and/or ecological processes greatly influenced by them.</a:t>
            </a:r>
            <a:endParaRPr lang="en-US" sz="2400">
              <a:latin typeface="Calibri" panose="020F0502020204030204" pitchFamily="34" charset="0"/>
              <a:ea typeface="Calibri" panose="020F0502020204030204" pitchFamily="34" charset="0"/>
              <a:cs typeface="Calibri" panose="020F0502020204030204" pitchFamily="34" charset="0"/>
            </a:endParaRPr>
          </a:p>
          <a:p>
            <a:pPr>
              <a:defRPr/>
            </a:pPr>
            <a:endParaRPr lang="en-US"/>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A1756-3D9C-4573-8908-584CD89C450A}"/>
              </a:ext>
            </a:extLst>
          </p:cNvPr>
          <p:cNvSpPr>
            <a:spLocks noGrp="1"/>
          </p:cNvSpPr>
          <p:nvPr>
            <p:ph type="title"/>
          </p:nvPr>
        </p:nvSpPr>
        <p:spPr/>
        <p:txBody>
          <a:bodyPr/>
          <a:lstStyle/>
          <a:p>
            <a:pPr>
              <a:defRPr/>
            </a:pPr>
            <a:r>
              <a:rPr lang="en-US"/>
              <a:t>Sites and Biodiversity Ranks</a:t>
            </a:r>
          </a:p>
        </p:txBody>
      </p:sp>
      <p:sp>
        <p:nvSpPr>
          <p:cNvPr id="3" name="Content Placeholder 2">
            <a:extLst>
              <a:ext uri="{FF2B5EF4-FFF2-40B4-BE49-F238E27FC236}">
                <a16:creationId xmlns:a16="http://schemas.microsoft.com/office/drawing/2014/main" id="{B5CD2097-2BAE-4258-BC71-4722901863B2}"/>
              </a:ext>
            </a:extLst>
          </p:cNvPr>
          <p:cNvSpPr>
            <a:spLocks noGrp="1"/>
          </p:cNvSpPr>
          <p:nvPr>
            <p:ph sz="quarter" idx="1"/>
          </p:nvPr>
        </p:nvSpPr>
        <p:spPr>
          <a:xfrm>
            <a:off x="301625" y="1527175"/>
            <a:ext cx="8504238" cy="4572000"/>
          </a:xfrm>
        </p:spPr>
        <p:txBody>
          <a:bodyPr/>
          <a:lstStyle/>
          <a:p>
            <a:pPr>
              <a:defRPr/>
            </a:pPr>
            <a:r>
              <a:rPr lang="en-US"/>
              <a:t>Biodiversity significance ranks (B-ranks) are applied to PCAs. They summarize the global rank and element occurrence rank of the driving element(s) (or the state rank).</a:t>
            </a:r>
          </a:p>
          <a:p>
            <a:pPr marL="0" indent="0">
              <a:buFont typeface="Wingdings 2" panose="05020102010507070707" pitchFamily="18" charset="2"/>
              <a:buNone/>
              <a:defRPr/>
            </a:pPr>
            <a:endParaRPr lang="en-US"/>
          </a:p>
          <a:p>
            <a:pPr>
              <a:defRPr/>
            </a:pPr>
            <a:r>
              <a:rPr lang="en-US"/>
              <a:t>Biodiversity Ranks</a:t>
            </a:r>
          </a:p>
          <a:p>
            <a:pPr marL="549275" lvl="2" indent="0">
              <a:buFont typeface="Wingdings 2" panose="05020102010507070707" pitchFamily="18" charset="2"/>
              <a:buNone/>
              <a:defRPr/>
            </a:pPr>
            <a:r>
              <a:rPr lang="en-US" b="1"/>
              <a:t>B1 </a:t>
            </a:r>
            <a:r>
              <a:rPr lang="en-US"/>
              <a:t>– Outstanding biodiversity significance (irreplaceable)</a:t>
            </a:r>
          </a:p>
          <a:p>
            <a:pPr marL="549275" lvl="2" indent="0">
              <a:buFont typeface="Wingdings 2" panose="05020102010507070707" pitchFamily="18" charset="2"/>
              <a:buNone/>
              <a:defRPr/>
            </a:pPr>
            <a:r>
              <a:rPr lang="en-US" b="1"/>
              <a:t>B2 </a:t>
            </a:r>
            <a:r>
              <a:rPr lang="en-US"/>
              <a:t>– Very high biodiversity significance (nearly irreplaceable)</a:t>
            </a:r>
          </a:p>
          <a:p>
            <a:pPr marL="549275" lvl="2" indent="0">
              <a:buFont typeface="Wingdings 2" panose="05020102010507070707" pitchFamily="18" charset="2"/>
              <a:buNone/>
              <a:defRPr/>
            </a:pPr>
            <a:r>
              <a:rPr lang="en-US" b="1"/>
              <a:t>B3 </a:t>
            </a:r>
            <a:r>
              <a:rPr lang="en-US"/>
              <a:t>– High biodiversity significance</a:t>
            </a:r>
          </a:p>
          <a:p>
            <a:pPr marL="549275" lvl="2" indent="0">
              <a:buFont typeface="Wingdings 2" panose="05020102010507070707" pitchFamily="18" charset="2"/>
              <a:buNone/>
              <a:defRPr/>
            </a:pPr>
            <a:r>
              <a:rPr lang="en-US" b="1"/>
              <a:t>B4 </a:t>
            </a:r>
            <a:r>
              <a:rPr lang="en-US"/>
              <a:t>– Moderate biodiversity significance</a:t>
            </a:r>
          </a:p>
          <a:p>
            <a:pPr marL="549275" lvl="2" indent="0">
              <a:buFont typeface="Wingdings 2" panose="05020102010507070707" pitchFamily="18" charset="2"/>
              <a:buNone/>
              <a:defRPr/>
            </a:pPr>
            <a:r>
              <a:rPr lang="en-US" b="1"/>
              <a:t>B5 </a:t>
            </a:r>
            <a:r>
              <a:rPr lang="en-US"/>
              <a:t>– General or local biodiversity significance</a:t>
            </a:r>
          </a:p>
          <a:p>
            <a:pPr>
              <a:defRPr/>
            </a:pPr>
            <a:endParaRPr lang="en-US"/>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46848BB7-EAF9-4706-BCA1-422C464D398B}"/>
              </a:ext>
            </a:extLst>
          </p:cNvPr>
          <p:cNvSpPr>
            <a:spLocks noChangeArrowheads="1"/>
          </p:cNvSpPr>
          <p:nvPr/>
        </p:nvSpPr>
        <p:spPr bwMode="auto">
          <a:xfrm>
            <a:off x="685800" y="6324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pPr>
            <a:endParaRPr lang="en-US" altLang="en-US" sz="2400">
              <a:solidFill>
                <a:schemeClr val="tx1"/>
              </a:solidFill>
              <a:latin typeface="Times New Roman" panose="02020603050405020304" pitchFamily="18" charset="0"/>
            </a:endParaRPr>
          </a:p>
        </p:txBody>
      </p:sp>
      <p:sp>
        <p:nvSpPr>
          <p:cNvPr id="12291" name="Rectangle 6">
            <a:extLst>
              <a:ext uri="{FF2B5EF4-FFF2-40B4-BE49-F238E27FC236}">
                <a16:creationId xmlns:a16="http://schemas.microsoft.com/office/drawing/2014/main" id="{F0B76502-0111-4DDB-BEF4-1B391EC60E99}"/>
              </a:ext>
            </a:extLst>
          </p:cNvPr>
          <p:cNvSpPr>
            <a:spLocks noGrp="1" noChangeArrowheads="1"/>
          </p:cNvSpPr>
          <p:nvPr>
            <p:ph type="title"/>
          </p:nvPr>
        </p:nvSpPr>
        <p:spPr>
          <a:xfrm>
            <a:off x="457200" y="327025"/>
            <a:ext cx="8229600" cy="717550"/>
          </a:xfrm>
        </p:spPr>
        <p:txBody>
          <a:bodyPr lIns="90488" tIns="44450" rIns="90488" bIns="44450"/>
          <a:lstStyle/>
          <a:p>
            <a:pPr eaLnBrk="1" fontAlgn="auto" hangingPunct="1">
              <a:spcAft>
                <a:spcPts val="0"/>
              </a:spcAft>
              <a:defRPr/>
            </a:pPr>
            <a:r>
              <a:t>EO and EO Ranking</a:t>
            </a:r>
          </a:p>
        </p:txBody>
      </p:sp>
      <p:sp>
        <p:nvSpPr>
          <p:cNvPr id="12292" name="Rectangle 4">
            <a:extLst>
              <a:ext uri="{FF2B5EF4-FFF2-40B4-BE49-F238E27FC236}">
                <a16:creationId xmlns:a16="http://schemas.microsoft.com/office/drawing/2014/main" id="{5FCFF6A6-62CF-4DB1-AD9D-1CD84AD2D480}"/>
              </a:ext>
            </a:extLst>
          </p:cNvPr>
          <p:cNvSpPr>
            <a:spLocks noGrp="1" noChangeArrowheads="1"/>
          </p:cNvSpPr>
          <p:nvPr>
            <p:ph idx="1"/>
          </p:nvPr>
        </p:nvSpPr>
        <p:spPr>
          <a:xfrm>
            <a:off x="457200" y="1509713"/>
            <a:ext cx="8229600" cy="4922837"/>
          </a:xfrm>
        </p:spPr>
        <p:txBody>
          <a:bodyPr lIns="90488" tIns="44450" rIns="90488" bIns="44450" rtlCol="0">
            <a:normAutofit fontScale="47500" lnSpcReduction="20000"/>
          </a:bodyPr>
          <a:lstStyle/>
          <a:p>
            <a:pPr marL="4572" indent="0" eaLnBrk="1" fontAlgn="auto" hangingPunct="1">
              <a:lnSpc>
                <a:spcPct val="120000"/>
              </a:lnSpc>
              <a:spcBef>
                <a:spcPts val="0"/>
              </a:spcBef>
              <a:spcAft>
                <a:spcPts val="0"/>
              </a:spcAft>
              <a:buNone/>
              <a:defRPr/>
            </a:pPr>
            <a:r>
              <a:rPr lang="en-US" sz="4400" b="1">
                <a:solidFill>
                  <a:srgbClr val="004182"/>
                </a:solidFill>
                <a:latin typeface="Calibri" pitchFamily="34" charset="0"/>
              </a:rPr>
              <a:t>EOSPECS</a:t>
            </a:r>
            <a:r>
              <a:rPr lang="en-US" sz="4400">
                <a:solidFill>
                  <a:srgbClr val="004182"/>
                </a:solidFill>
                <a:latin typeface="Calibri" pitchFamily="34" charset="0"/>
              </a:rPr>
              <a:t> help ensure that data on EOs are created according to standard processes that facilitate consistency.  </a:t>
            </a:r>
            <a:r>
              <a:rPr lang="en-US" sz="4400">
                <a:solidFill>
                  <a:schemeClr val="accent6">
                    <a:lumMod val="75000"/>
                  </a:schemeClr>
                </a:solidFill>
                <a:latin typeface="Calibri" pitchFamily="34" charset="0"/>
              </a:rPr>
              <a:t>[Where is it?]</a:t>
            </a:r>
          </a:p>
          <a:p>
            <a:pPr eaLnBrk="1" fontAlgn="auto" hangingPunct="1">
              <a:lnSpc>
                <a:spcPct val="120000"/>
              </a:lnSpc>
              <a:spcBef>
                <a:spcPts val="0"/>
              </a:spcBef>
              <a:spcAft>
                <a:spcPts val="0"/>
              </a:spcAft>
              <a:defRPr/>
            </a:pPr>
            <a:endParaRPr lang="en-US" sz="4400">
              <a:solidFill>
                <a:srgbClr val="004182"/>
              </a:solidFill>
              <a:latin typeface="Calibri" pitchFamily="34" charset="0"/>
            </a:endParaRPr>
          </a:p>
          <a:p>
            <a:pPr marL="4572" indent="0" eaLnBrk="1" fontAlgn="auto" hangingPunct="1">
              <a:lnSpc>
                <a:spcPct val="120000"/>
              </a:lnSpc>
              <a:spcBef>
                <a:spcPts val="0"/>
              </a:spcBef>
              <a:spcAft>
                <a:spcPts val="0"/>
              </a:spcAft>
              <a:buNone/>
              <a:defRPr/>
            </a:pPr>
            <a:r>
              <a:rPr lang="en-US" sz="4400" b="1">
                <a:solidFill>
                  <a:srgbClr val="004182"/>
                </a:solidFill>
                <a:latin typeface="Calibri" pitchFamily="34" charset="0"/>
              </a:rPr>
              <a:t>EORANKS</a:t>
            </a:r>
            <a:r>
              <a:rPr lang="en-US" sz="4400">
                <a:solidFill>
                  <a:srgbClr val="004182"/>
                </a:solidFill>
                <a:latin typeface="Calibri" pitchFamily="34" charset="0"/>
              </a:rPr>
              <a:t>:</a:t>
            </a:r>
            <a:r>
              <a:rPr lang="en-US" sz="4400">
                <a:solidFill>
                  <a:schemeClr val="accent6">
                    <a:lumMod val="75000"/>
                  </a:schemeClr>
                </a:solidFill>
                <a:latin typeface="Calibri" pitchFamily="34" charset="0"/>
              </a:rPr>
              <a:t> [How is it doing?]</a:t>
            </a:r>
            <a:endParaRPr lang="en-US" sz="4400">
              <a:solidFill>
                <a:srgbClr val="004182"/>
              </a:solidFill>
              <a:latin typeface="Calibri" pitchFamily="34" charset="0"/>
            </a:endParaRPr>
          </a:p>
          <a:p>
            <a:pPr eaLnBrk="1" fontAlgn="auto" hangingPunct="1">
              <a:lnSpc>
                <a:spcPct val="120000"/>
              </a:lnSpc>
              <a:spcBef>
                <a:spcPts val="0"/>
              </a:spcBef>
              <a:spcAft>
                <a:spcPts val="0"/>
              </a:spcAft>
              <a:defRPr/>
            </a:pPr>
            <a:endParaRPr lang="en-US" sz="3300">
              <a:solidFill>
                <a:srgbClr val="004182"/>
              </a:solidFill>
              <a:latin typeface="Calibri" pitchFamily="34" charset="0"/>
            </a:endParaRPr>
          </a:p>
          <a:p>
            <a:pPr eaLnBrk="1" fontAlgn="auto" hangingPunct="1">
              <a:lnSpc>
                <a:spcPct val="120000"/>
              </a:lnSpc>
              <a:spcBef>
                <a:spcPts val="0"/>
              </a:spcBef>
              <a:spcAft>
                <a:spcPts val="0"/>
              </a:spcAft>
              <a:defRPr/>
            </a:pPr>
            <a:r>
              <a:rPr lang="en-US" sz="4400">
                <a:solidFill>
                  <a:srgbClr val="004182"/>
                </a:solidFill>
                <a:latin typeface="Calibri" pitchFamily="34" charset="0"/>
              </a:rPr>
              <a:t>EORANKS provide an estimate of the likelihood that the EO will persist for a period of time if current conditions prevail</a:t>
            </a:r>
          </a:p>
          <a:p>
            <a:pPr lvl="1" eaLnBrk="1" fontAlgn="auto" hangingPunct="1">
              <a:lnSpc>
                <a:spcPct val="120000"/>
              </a:lnSpc>
              <a:spcAft>
                <a:spcPts val="0"/>
              </a:spcAft>
              <a:defRPr/>
            </a:pPr>
            <a:r>
              <a:rPr lang="en-US" sz="4400" b="1">
                <a:solidFill>
                  <a:srgbClr val="004182"/>
                </a:solidFill>
                <a:cs typeface="Arial" pitchFamily="34" charset="0"/>
              </a:rPr>
              <a:t>SPECIES:  </a:t>
            </a:r>
            <a:r>
              <a:rPr lang="en-US" sz="4400" i="1">
                <a:solidFill>
                  <a:srgbClr val="004182"/>
                </a:solidFill>
                <a:cs typeface="Arial" pitchFamily="34" charset="0"/>
              </a:rPr>
              <a:t>Estimate of</a:t>
            </a:r>
            <a:r>
              <a:rPr lang="en-US" sz="4400" b="1" i="1">
                <a:solidFill>
                  <a:srgbClr val="004182"/>
                </a:solidFill>
                <a:cs typeface="Arial" pitchFamily="34" charset="0"/>
              </a:rPr>
              <a:t> viability </a:t>
            </a:r>
          </a:p>
          <a:p>
            <a:pPr lvl="1" eaLnBrk="1" fontAlgn="auto" hangingPunct="1">
              <a:lnSpc>
                <a:spcPct val="120000"/>
              </a:lnSpc>
              <a:spcAft>
                <a:spcPts val="0"/>
              </a:spcAft>
              <a:defRPr/>
            </a:pPr>
            <a:r>
              <a:rPr lang="en-US" sz="4400" b="1">
                <a:solidFill>
                  <a:srgbClr val="004182"/>
                </a:solidFill>
                <a:cs typeface="Arial" pitchFamily="34" charset="0"/>
              </a:rPr>
              <a:t>ECOSYSTEMS: </a:t>
            </a:r>
            <a:r>
              <a:rPr lang="en-US" sz="4400" i="1">
                <a:solidFill>
                  <a:srgbClr val="004182"/>
                </a:solidFill>
                <a:cs typeface="Arial" pitchFamily="34" charset="0"/>
              </a:rPr>
              <a:t>Estimate of </a:t>
            </a:r>
            <a:r>
              <a:rPr lang="en-US" sz="4400" b="1" i="1">
                <a:solidFill>
                  <a:srgbClr val="004182"/>
                </a:solidFill>
                <a:cs typeface="Arial" pitchFamily="34" charset="0"/>
              </a:rPr>
              <a:t>ecological integrity</a:t>
            </a:r>
          </a:p>
          <a:p>
            <a:pPr lvl="1" eaLnBrk="1" fontAlgn="auto" hangingPunct="1">
              <a:lnSpc>
                <a:spcPct val="120000"/>
              </a:lnSpc>
              <a:spcAft>
                <a:spcPts val="0"/>
              </a:spcAft>
              <a:defRPr/>
            </a:pPr>
            <a:endParaRPr lang="en-US" sz="4400">
              <a:solidFill>
                <a:srgbClr val="004182"/>
              </a:solidFill>
              <a:latin typeface="Calibri" pitchFamily="34" charset="0"/>
            </a:endParaRPr>
          </a:p>
          <a:p>
            <a:pPr marL="457200" lvl="1" indent="0" eaLnBrk="1" fontAlgn="auto" hangingPunct="1">
              <a:lnSpc>
                <a:spcPct val="120000"/>
              </a:lnSpc>
              <a:spcAft>
                <a:spcPts val="0"/>
              </a:spcAft>
              <a:buNone/>
              <a:defRPr/>
            </a:pPr>
            <a:r>
              <a:rPr lang="en-US" sz="4400">
                <a:solidFill>
                  <a:srgbClr val="004182"/>
                </a:solidFill>
                <a:latin typeface="Calibri" pitchFamily="34" charset="0"/>
              </a:rPr>
              <a:t>Ranks depend on field or remote sensing data that describe viability / integrity</a:t>
            </a:r>
            <a:endParaRPr lang="en-US" sz="4400">
              <a:solidFill>
                <a:schemeClr val="tx1">
                  <a:lumMod val="50000"/>
                  <a:lumOff val="50000"/>
                </a:schemeClr>
              </a:solidFill>
            </a:endParaRPr>
          </a:p>
          <a:p>
            <a:pPr marL="457200" lvl="1" indent="0" eaLnBrk="1" fontAlgn="auto" hangingPunct="1">
              <a:lnSpc>
                <a:spcPct val="120000"/>
              </a:lnSpc>
              <a:spcAft>
                <a:spcPts val="0"/>
              </a:spcAft>
              <a:buNone/>
              <a:defRPr/>
            </a:pPr>
            <a:endParaRPr lang="en-US" sz="2900" b="1" i="1">
              <a:solidFill>
                <a:srgbClr val="004182"/>
              </a:solidFill>
              <a:cs typeface="Arial" pitchFamily="34" charset="0"/>
            </a:endParaRPr>
          </a:p>
          <a:p>
            <a:pPr eaLnBrk="1" fontAlgn="auto" hangingPunct="1">
              <a:lnSpc>
                <a:spcPct val="120000"/>
              </a:lnSpc>
              <a:spcAft>
                <a:spcPts val="0"/>
              </a:spcAft>
              <a:defRPr/>
            </a:pPr>
            <a:r>
              <a:rPr lang="en-US" sz="4800">
                <a:solidFill>
                  <a:srgbClr val="004182"/>
                </a:solidFill>
                <a:latin typeface="Calibri" pitchFamily="34" charset="0"/>
              </a:rPr>
              <a:t>EORANKSPECS: provide guidance that ensures standard comparisons of estimated viability/integrity between EOs</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B84BDE-A3B6-4EE5-B7F8-6E731772F5E8}"/>
              </a:ext>
            </a:extLst>
          </p:cNvPr>
          <p:cNvSpPr>
            <a:spLocks noGrp="1"/>
          </p:cNvSpPr>
          <p:nvPr>
            <p:ph type="title"/>
          </p:nvPr>
        </p:nvSpPr>
        <p:spPr/>
        <p:txBody>
          <a:bodyPr/>
          <a:lstStyle/>
          <a:p>
            <a:pPr>
              <a:defRPr/>
            </a:pPr>
            <a:r>
              <a:rPr lang="en-US"/>
              <a:t>Biodiversity Site Ranking Criteria</a:t>
            </a:r>
          </a:p>
        </p:txBody>
      </p:sp>
      <p:sp>
        <p:nvSpPr>
          <p:cNvPr id="5" name="Content Placeholder 4">
            <a:extLst>
              <a:ext uri="{FF2B5EF4-FFF2-40B4-BE49-F238E27FC236}">
                <a16:creationId xmlns:a16="http://schemas.microsoft.com/office/drawing/2014/main" id="{00FFCE57-0655-4A21-ADCF-9013699C56EE}"/>
              </a:ext>
            </a:extLst>
          </p:cNvPr>
          <p:cNvSpPr>
            <a:spLocks noGrp="1"/>
          </p:cNvSpPr>
          <p:nvPr>
            <p:ph sz="quarter" idx="1"/>
          </p:nvPr>
        </p:nvSpPr>
        <p:spPr>
          <a:xfrm>
            <a:off x="301625" y="1527175"/>
            <a:ext cx="8504238" cy="4572000"/>
          </a:xfrm>
        </p:spPr>
        <p:txBody>
          <a:bodyPr/>
          <a:lstStyle/>
          <a:p>
            <a:pPr marL="0" indent="0">
              <a:buFont typeface="Wingdings 2" panose="05020102010507070707" pitchFamily="18" charset="2"/>
              <a:buNone/>
              <a:defRPr/>
            </a:pPr>
            <a:r>
              <a:rPr lang="en-US" sz="2400" b="1">
                <a:latin typeface="Calibri" panose="020F0502020204030204" pitchFamily="34" charset="0"/>
              </a:rPr>
              <a:t>B1 – Outstanding biodiversity significance (irreplaceable)</a:t>
            </a:r>
            <a:endParaRPr lang="en-US" sz="2400">
              <a:latin typeface="Calibri" panose="020F0502020204030204" pitchFamily="34" charset="0"/>
            </a:endParaRPr>
          </a:p>
          <a:p>
            <a:pPr marL="230188" indent="-230188">
              <a:buFont typeface="Wingdings 2" panose="05020102010507070707" pitchFamily="18" charset="2"/>
              <a:buNone/>
              <a:defRPr/>
            </a:pPr>
            <a:r>
              <a:rPr lang="en-US" sz="2400">
                <a:latin typeface="Calibri" panose="020F0502020204030204" pitchFamily="34" charset="0"/>
              </a:rPr>
              <a:t>• Only known occurrence of an element</a:t>
            </a:r>
          </a:p>
          <a:p>
            <a:pPr marL="230188" indent="-230188">
              <a:buFont typeface="Wingdings 2" panose="05020102010507070707" pitchFamily="18" charset="2"/>
              <a:buNone/>
              <a:defRPr/>
            </a:pPr>
            <a:r>
              <a:rPr lang="en-US" sz="2400">
                <a:latin typeface="Calibri" panose="020F0502020204030204" pitchFamily="34" charset="0"/>
              </a:rPr>
              <a:t>• A-ranked occurrence of a G1 element (or at least C-ranked if best available)</a:t>
            </a:r>
          </a:p>
          <a:p>
            <a:pPr marL="230188" indent="-230188">
              <a:buFont typeface="Wingdings 2" panose="05020102010507070707" pitchFamily="18" charset="2"/>
              <a:buNone/>
              <a:defRPr/>
            </a:pPr>
            <a:r>
              <a:rPr lang="en-US" sz="2400">
                <a:latin typeface="Calibri" panose="020F0502020204030204" pitchFamily="34" charset="0"/>
              </a:rPr>
              <a:t>• Concentration of A or B-ranked occurrences of G1 or G2 elements (4 or more)</a:t>
            </a:r>
          </a:p>
          <a:p>
            <a:pPr marL="0" indent="0">
              <a:buFont typeface="Wingdings 2" panose="05020102010507070707" pitchFamily="18" charset="2"/>
              <a:buNone/>
              <a:defRPr/>
            </a:pPr>
            <a:r>
              <a:rPr lang="en-US" sz="2400" b="1">
                <a:latin typeface="Calibri" panose="020F0502020204030204" pitchFamily="34" charset="0"/>
              </a:rPr>
              <a:t>B2 – Very high biodiversity significance (nearly irreplaceable)</a:t>
            </a:r>
            <a:endParaRPr lang="en-US" sz="2400">
              <a:latin typeface="Calibri" panose="020F0502020204030204" pitchFamily="34" charset="0"/>
            </a:endParaRPr>
          </a:p>
          <a:p>
            <a:pPr marL="230188" indent="-230188">
              <a:buFont typeface="Wingdings 2" panose="05020102010507070707" pitchFamily="18" charset="2"/>
              <a:buNone/>
              <a:defRPr/>
            </a:pPr>
            <a:r>
              <a:rPr lang="en-US" sz="2400">
                <a:latin typeface="Calibri" panose="020F0502020204030204" pitchFamily="34" charset="0"/>
              </a:rPr>
              <a:t>…</a:t>
            </a:r>
          </a:p>
          <a:p>
            <a:pPr marL="230188" indent="-230188">
              <a:buFont typeface="Wingdings 2" panose="05020102010507070707" pitchFamily="18" charset="2"/>
              <a:buNone/>
              <a:defRPr/>
            </a:pPr>
            <a:r>
              <a:rPr lang="en-US" sz="2400">
                <a:latin typeface="Calibri" panose="020F0502020204030204" pitchFamily="34" charset="0"/>
              </a:rPr>
              <a:t>• One of the most outstanding occurrences </a:t>
            </a:r>
            <a:r>
              <a:rPr lang="en-US" sz="2400" err="1">
                <a:latin typeface="Calibri" panose="020F0502020204030204" pitchFamily="34" charset="0"/>
              </a:rPr>
              <a:t>rangewide</a:t>
            </a:r>
            <a:r>
              <a:rPr lang="en-US" sz="2400">
                <a:latin typeface="Calibri" panose="020F0502020204030204" pitchFamily="34" charset="0"/>
              </a:rPr>
              <a:t> (at least A or B-ranked) of a G3 element </a:t>
            </a:r>
          </a:p>
          <a:p>
            <a:pPr marL="230188" indent="-230188">
              <a:buFont typeface="Wingdings 2" panose="05020102010507070707" pitchFamily="18" charset="2"/>
              <a:buNone/>
              <a:defRPr/>
            </a:pPr>
            <a:r>
              <a:rPr lang="en-US" sz="2400">
                <a:latin typeface="Calibri" panose="020F0502020204030204" pitchFamily="34" charset="0"/>
              </a:rPr>
              <a:t>• Concentration of A or B-ranked G3 elements (4 or more)</a:t>
            </a:r>
          </a:p>
          <a:p>
            <a:pPr>
              <a:defRPr/>
            </a:pPr>
            <a:endParaRPr lang="en-US"/>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E2B7EAF-FF75-4CC5-BC37-B3CDAD87C74F}"/>
              </a:ext>
            </a:extLst>
          </p:cNvPr>
          <p:cNvSpPr>
            <a:spLocks noGrp="1" noChangeArrowheads="1"/>
          </p:cNvSpPr>
          <p:nvPr>
            <p:ph type="title"/>
          </p:nvPr>
        </p:nvSpPr>
        <p:spPr>
          <a:xfrm>
            <a:off x="457200" y="327025"/>
            <a:ext cx="8229600" cy="717550"/>
          </a:xfrm>
        </p:spPr>
        <p:txBody>
          <a:bodyPr/>
          <a:lstStyle/>
          <a:p>
            <a:pPr eaLnBrk="1" fontAlgn="auto" hangingPunct="1">
              <a:spcAft>
                <a:spcPts val="0"/>
              </a:spcAft>
              <a:defRPr/>
            </a:pPr>
            <a:r>
              <a:t>Use of EOs and EO Ranks</a:t>
            </a:r>
          </a:p>
        </p:txBody>
      </p:sp>
      <p:sp>
        <p:nvSpPr>
          <p:cNvPr id="115715" name="Rectangle 3">
            <a:extLst>
              <a:ext uri="{FF2B5EF4-FFF2-40B4-BE49-F238E27FC236}">
                <a16:creationId xmlns:a16="http://schemas.microsoft.com/office/drawing/2014/main" id="{0BE8CEFA-1350-467C-B00E-ED3712D5F645}"/>
              </a:ext>
            </a:extLst>
          </p:cNvPr>
          <p:cNvSpPr>
            <a:spLocks noGrp="1" noChangeArrowheads="1"/>
          </p:cNvSpPr>
          <p:nvPr>
            <p:ph idx="1"/>
          </p:nvPr>
        </p:nvSpPr>
        <p:spPr>
          <a:xfrm>
            <a:off x="457200" y="1509713"/>
            <a:ext cx="8229600" cy="4922837"/>
          </a:xfrm>
        </p:spPr>
        <p:txBody>
          <a:bodyPr>
            <a:normAutofit fontScale="70000" lnSpcReduction="20000"/>
          </a:bodyPr>
          <a:lstStyle/>
          <a:p>
            <a:pPr marL="346075" eaLnBrk="1" hangingPunct="1">
              <a:lnSpc>
                <a:spcPts val="2800"/>
              </a:lnSpc>
              <a:spcBef>
                <a:spcPts val="1200"/>
              </a:spcBef>
              <a:spcAft>
                <a:spcPct val="0"/>
              </a:spcAft>
              <a:defRPr/>
            </a:pPr>
            <a:r>
              <a:rPr lang="en-US" altLang="en-US">
                <a:solidFill>
                  <a:srgbClr val="004182"/>
                </a:solidFill>
                <a:latin typeface="Arial" panose="020B0604020202020204" pitchFamily="34" charset="0"/>
                <a:cs typeface="Arial" panose="020B0604020202020204" pitchFamily="34" charset="0"/>
              </a:rPr>
              <a:t>Prioritize occurrences for conservation/ management action (e.g., Key Biodiversity Areas, Potential Conservation Areas); i.e., focus on the more viable/healthy occurrences.</a:t>
            </a:r>
          </a:p>
          <a:p>
            <a:pPr marL="346075" eaLnBrk="1" hangingPunct="1">
              <a:lnSpc>
                <a:spcPts val="3300"/>
              </a:lnSpc>
              <a:spcBef>
                <a:spcPts val="1200"/>
              </a:spcBef>
              <a:spcAft>
                <a:spcPct val="0"/>
              </a:spcAft>
              <a:defRPr/>
            </a:pPr>
            <a:r>
              <a:rPr lang="en-US" altLang="en-US">
                <a:solidFill>
                  <a:srgbClr val="004182"/>
                </a:solidFill>
                <a:latin typeface="Arial" panose="020B0604020202020204" pitchFamily="34" charset="0"/>
                <a:cs typeface="Arial" panose="020B0604020202020204" pitchFamily="34" charset="0"/>
              </a:rPr>
              <a:t>Determine target areas for survey work</a:t>
            </a:r>
          </a:p>
          <a:p>
            <a:pPr marL="346075" eaLnBrk="1" hangingPunct="1">
              <a:lnSpc>
                <a:spcPts val="3300"/>
              </a:lnSpc>
              <a:spcBef>
                <a:spcPts val="1200"/>
              </a:spcBef>
              <a:spcAft>
                <a:spcPct val="0"/>
              </a:spcAft>
              <a:defRPr/>
            </a:pPr>
            <a:r>
              <a:rPr lang="en-US" altLang="en-US">
                <a:solidFill>
                  <a:srgbClr val="004182"/>
                </a:solidFill>
                <a:latin typeface="Arial" panose="020B0604020202020204" pitchFamily="34" charset="0"/>
                <a:cs typeface="Arial" panose="020B0604020202020204" pitchFamily="34" charset="0"/>
              </a:rPr>
              <a:t>Provide information that contributes to Heritage Conservation Status Ranks for Elements   (global, national, and subnational ranks)</a:t>
            </a:r>
          </a:p>
          <a:p>
            <a:pPr marL="346075" eaLnBrk="1" hangingPunct="1">
              <a:lnSpc>
                <a:spcPts val="3300"/>
              </a:lnSpc>
              <a:spcBef>
                <a:spcPts val="1200"/>
              </a:spcBef>
              <a:spcAft>
                <a:spcPct val="0"/>
              </a:spcAft>
              <a:defRPr/>
            </a:pPr>
            <a:r>
              <a:rPr lang="en-US" altLang="en-US">
                <a:solidFill>
                  <a:srgbClr val="004182"/>
                </a:solidFill>
                <a:latin typeface="Arial" panose="020B0604020202020204" pitchFamily="34" charset="0"/>
                <a:cs typeface="Arial" panose="020B0604020202020204" pitchFamily="34" charset="0"/>
              </a:rPr>
              <a:t>Indicate condition of an Element across its known distribution</a:t>
            </a:r>
          </a:p>
          <a:p>
            <a:pPr marL="346075" eaLnBrk="1" hangingPunct="1">
              <a:lnSpc>
                <a:spcPts val="3300"/>
              </a:lnSpc>
              <a:spcBef>
                <a:spcPts val="1200"/>
              </a:spcBef>
              <a:spcAft>
                <a:spcPct val="0"/>
              </a:spcAft>
              <a:defRPr/>
            </a:pPr>
            <a:r>
              <a:rPr lang="en-US" altLang="en-US">
                <a:solidFill>
                  <a:srgbClr val="004182"/>
                </a:solidFill>
                <a:latin typeface="Arial" panose="020B0604020202020204" pitchFamily="34" charset="0"/>
                <a:cs typeface="Arial" panose="020B0604020202020204" pitchFamily="34" charset="0"/>
              </a:rPr>
              <a:t>Monitoring (if coupled with additional viability/integrity data) </a:t>
            </a:r>
          </a:p>
          <a:p>
            <a:pPr marL="346075" eaLnBrk="1" hangingPunct="1">
              <a:lnSpc>
                <a:spcPts val="3300"/>
              </a:lnSpc>
              <a:spcBef>
                <a:spcPts val="1200"/>
              </a:spcBef>
              <a:spcAft>
                <a:spcPct val="0"/>
              </a:spcAft>
              <a:defRPr/>
            </a:pPr>
            <a:r>
              <a:rPr lang="en-US" altLang="en-US">
                <a:solidFill>
                  <a:srgbClr val="004182"/>
                </a:solidFill>
                <a:latin typeface="Arial" panose="020B0604020202020204" pitchFamily="34" charset="0"/>
                <a:cs typeface="Arial" panose="020B0604020202020204" pitchFamily="34" charset="0"/>
              </a:rPr>
              <a:t>Guide restoration</a:t>
            </a:r>
          </a:p>
        </p:txBody>
      </p:sp>
      <p:pic>
        <p:nvPicPr>
          <p:cNvPr id="4" name="Content Placeholder 5">
            <a:extLst>
              <a:ext uri="{FF2B5EF4-FFF2-40B4-BE49-F238E27FC236}">
                <a16:creationId xmlns:a16="http://schemas.microsoft.com/office/drawing/2014/main" id="{DEDC1329-07E0-4A3F-883A-D6F66C894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825" y="1376363"/>
            <a:ext cx="5562600" cy="5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93017" y="1340250"/>
            <a:ext cx="6607639" cy="1025991"/>
          </a:xfrm>
        </p:spPr>
        <p:txBody>
          <a:bodyPr>
            <a:normAutofit fontScale="85000" lnSpcReduction="20000"/>
          </a:bodyPr>
          <a:lstStyle/>
          <a:p>
            <a:pPr marL="3429" indent="0">
              <a:buNone/>
              <a:defRPr/>
            </a:pPr>
            <a:r>
              <a:rPr lang="en-US" sz="2100" i="1">
                <a:solidFill>
                  <a:srgbClr val="003D80"/>
                </a:solidFill>
                <a:latin typeface="Trebuchet MS" panose="020B0603020202020204" pitchFamily="34" charset="0"/>
              </a:rPr>
              <a:t>Ecological Integrity = The ability of an ecosystem to support and maintain a community of organisms that has the biotic</a:t>
            </a:r>
            <a:r>
              <a:rPr lang="en-US" sz="2100" b="1" i="1">
                <a:solidFill>
                  <a:srgbClr val="003D80"/>
                </a:solidFill>
                <a:latin typeface="Trebuchet MS" panose="020B0603020202020204" pitchFamily="34" charset="0"/>
              </a:rPr>
              <a:t> composition, diversity, and functional organization</a:t>
            </a:r>
            <a:r>
              <a:rPr lang="en-US" sz="2100" i="1">
                <a:solidFill>
                  <a:srgbClr val="003D80"/>
                </a:solidFill>
                <a:latin typeface="Trebuchet MS" panose="020B0603020202020204" pitchFamily="34" charset="0"/>
              </a:rPr>
              <a:t> comparable to those of natural habitats within a region</a:t>
            </a:r>
            <a:r>
              <a:rPr lang="en-US" sz="2100" i="1" baseline="30000">
                <a:solidFill>
                  <a:srgbClr val="003D80"/>
                </a:solidFill>
                <a:latin typeface="Trebuchet MS" panose="020B0603020202020204" pitchFamily="34" charset="0"/>
              </a:rPr>
              <a:t>1</a:t>
            </a:r>
            <a:endParaRPr lang="en-US" sz="2100">
              <a:solidFill>
                <a:srgbClr val="003D80"/>
              </a:solidFill>
              <a:latin typeface="Trebuchet MS" panose="020B0603020202020204" pitchFamily="34" charset="0"/>
            </a:endParaRPr>
          </a:p>
          <a:p>
            <a:pPr>
              <a:defRPr/>
            </a:pPr>
            <a:endParaRPr lang="en-US"/>
          </a:p>
          <a:p>
            <a:pPr>
              <a:defRPr/>
            </a:pPr>
            <a:endParaRPr lang="en-US"/>
          </a:p>
        </p:txBody>
      </p:sp>
      <p:sp>
        <p:nvSpPr>
          <p:cNvPr id="6" name="Freeform 5"/>
          <p:cNvSpPr/>
          <p:nvPr/>
        </p:nvSpPr>
        <p:spPr bwMode="auto">
          <a:xfrm>
            <a:off x="2860673" y="3042261"/>
            <a:ext cx="4760119" cy="2068116"/>
          </a:xfrm>
          <a:custGeom>
            <a:avLst/>
            <a:gdLst>
              <a:gd name="connsiteX0" fmla="*/ 0 w 5527964"/>
              <a:gd name="connsiteY0" fmla="*/ 0 h 5527963"/>
              <a:gd name="connsiteX1" fmla="*/ 5527964 w 5527964"/>
              <a:gd name="connsiteY1" fmla="*/ 5527963 h 5527963"/>
              <a:gd name="connsiteX0" fmla="*/ 0 w 5527964"/>
              <a:gd name="connsiteY0" fmla="*/ 0 h 5527963"/>
              <a:gd name="connsiteX1" fmla="*/ 2757055 w 5527964"/>
              <a:gd name="connsiteY1" fmla="*/ 2770909 h 5527963"/>
              <a:gd name="connsiteX2" fmla="*/ 5527964 w 5527964"/>
              <a:gd name="connsiteY2" fmla="*/ 5527963 h 5527963"/>
              <a:gd name="connsiteX0" fmla="*/ 0 w 5527964"/>
              <a:gd name="connsiteY0" fmla="*/ 0 h 5527963"/>
              <a:gd name="connsiteX1" fmla="*/ 2757055 w 5527964"/>
              <a:gd name="connsiteY1" fmla="*/ 2770909 h 5527963"/>
              <a:gd name="connsiteX2" fmla="*/ 5527964 w 5527964"/>
              <a:gd name="connsiteY2"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5527964 w 5527964"/>
              <a:gd name="connsiteY3"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4599709 w 5527964"/>
              <a:gd name="connsiteY3" fmla="*/ 5299363 h 5527963"/>
              <a:gd name="connsiteX4" fmla="*/ 5527964 w 5527964"/>
              <a:gd name="connsiteY4"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3913909 w 5527964"/>
              <a:gd name="connsiteY3" fmla="*/ 4682836 h 5527963"/>
              <a:gd name="connsiteX4" fmla="*/ 4599709 w 5527964"/>
              <a:gd name="connsiteY4" fmla="*/ 5299363 h 5527963"/>
              <a:gd name="connsiteX5" fmla="*/ 5527964 w 5527964"/>
              <a:gd name="connsiteY5" fmla="*/ 5527963 h 5527963"/>
              <a:gd name="connsiteX0" fmla="*/ 0 w 5527964"/>
              <a:gd name="connsiteY0" fmla="*/ 0 h 5527963"/>
              <a:gd name="connsiteX1" fmla="*/ 886691 w 5527964"/>
              <a:gd name="connsiteY1" fmla="*/ 214745 h 5527963"/>
              <a:gd name="connsiteX2" fmla="*/ 1593273 w 5527964"/>
              <a:gd name="connsiteY2" fmla="*/ 789709 h 5527963"/>
              <a:gd name="connsiteX3" fmla="*/ 2757055 w 5527964"/>
              <a:gd name="connsiteY3" fmla="*/ 2770909 h 5527963"/>
              <a:gd name="connsiteX4" fmla="*/ 3913909 w 5527964"/>
              <a:gd name="connsiteY4" fmla="*/ 4682836 h 5527963"/>
              <a:gd name="connsiteX5" fmla="*/ 4599709 w 5527964"/>
              <a:gd name="connsiteY5" fmla="*/ 5299363 h 5527963"/>
              <a:gd name="connsiteX6" fmla="*/ 5527964 w 5527964"/>
              <a:gd name="connsiteY6" fmla="*/ 5527963 h 5527963"/>
              <a:gd name="connsiteX0" fmla="*/ 0 w 5527964"/>
              <a:gd name="connsiteY0" fmla="*/ 0 h 5527963"/>
              <a:gd name="connsiteX1" fmla="*/ 693909 w 5527964"/>
              <a:gd name="connsiteY1" fmla="*/ 116218 h 5527963"/>
              <a:gd name="connsiteX2" fmla="*/ 886691 w 5527964"/>
              <a:gd name="connsiteY2" fmla="*/ 214745 h 5527963"/>
              <a:gd name="connsiteX3" fmla="*/ 1593273 w 5527964"/>
              <a:gd name="connsiteY3" fmla="*/ 789709 h 5527963"/>
              <a:gd name="connsiteX4" fmla="*/ 2757055 w 5527964"/>
              <a:gd name="connsiteY4" fmla="*/ 2770909 h 5527963"/>
              <a:gd name="connsiteX5" fmla="*/ 3913909 w 5527964"/>
              <a:gd name="connsiteY5" fmla="*/ 4682836 h 5527963"/>
              <a:gd name="connsiteX6" fmla="*/ 4599709 w 5527964"/>
              <a:gd name="connsiteY6" fmla="*/ 5299363 h 5527963"/>
              <a:gd name="connsiteX7" fmla="*/ 5527964 w 5527964"/>
              <a:gd name="connsiteY7" fmla="*/ 5527963 h 5527963"/>
              <a:gd name="connsiteX0" fmla="*/ 0 w 5527964"/>
              <a:gd name="connsiteY0" fmla="*/ 0 h 5527963"/>
              <a:gd name="connsiteX1" fmla="*/ 693909 w 5527964"/>
              <a:gd name="connsiteY1" fmla="*/ 116218 h 5527963"/>
              <a:gd name="connsiteX2" fmla="*/ 886691 w 5527964"/>
              <a:gd name="connsiteY2" fmla="*/ 214745 h 5527963"/>
              <a:gd name="connsiteX3" fmla="*/ 1593273 w 5527964"/>
              <a:gd name="connsiteY3" fmla="*/ 789709 h 5527963"/>
              <a:gd name="connsiteX4" fmla="*/ 2757055 w 5527964"/>
              <a:gd name="connsiteY4" fmla="*/ 2770909 h 5527963"/>
              <a:gd name="connsiteX5" fmla="*/ 3913909 w 5527964"/>
              <a:gd name="connsiteY5" fmla="*/ 4682836 h 5527963"/>
              <a:gd name="connsiteX6" fmla="*/ 4599709 w 5527964"/>
              <a:gd name="connsiteY6" fmla="*/ 5299363 h 5527963"/>
              <a:gd name="connsiteX7" fmla="*/ 4738255 w 5527964"/>
              <a:gd name="connsiteY7" fmla="*/ 5362625 h 5527963"/>
              <a:gd name="connsiteX8" fmla="*/ 5527964 w 5527964"/>
              <a:gd name="connsiteY8" fmla="*/ 5527963 h 55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7964" h="5527963">
                <a:moveTo>
                  <a:pt x="0" y="0"/>
                </a:moveTo>
                <a:lnTo>
                  <a:pt x="693909" y="116218"/>
                </a:lnTo>
                <a:lnTo>
                  <a:pt x="886691" y="214745"/>
                </a:lnTo>
                <a:lnTo>
                  <a:pt x="1593273" y="789709"/>
                </a:lnTo>
                <a:lnTo>
                  <a:pt x="2757055" y="2770909"/>
                </a:lnTo>
                <a:lnTo>
                  <a:pt x="3913909" y="4682836"/>
                </a:lnTo>
                <a:lnTo>
                  <a:pt x="4599709" y="5299363"/>
                </a:lnTo>
                <a:lnTo>
                  <a:pt x="4738255" y="5362625"/>
                </a:lnTo>
                <a:lnTo>
                  <a:pt x="5527964" y="5527963"/>
                </a:lnTo>
              </a:path>
            </a:pathLst>
          </a:custGeom>
          <a:solidFill>
            <a:schemeClr val="bg1"/>
          </a:solidFill>
          <a:ln w="38100">
            <a:solidFill>
              <a:srgbClr val="0033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350">
              <a:solidFill>
                <a:srgbClr val="003366"/>
              </a:solidFill>
            </a:endParaRPr>
          </a:p>
        </p:txBody>
      </p:sp>
      <p:sp>
        <p:nvSpPr>
          <p:cNvPr id="7" name="Rectangle 6"/>
          <p:cNvSpPr/>
          <p:nvPr/>
        </p:nvSpPr>
        <p:spPr bwMode="auto">
          <a:xfrm>
            <a:off x="3085398" y="2801541"/>
            <a:ext cx="4758928" cy="22717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350">
              <a:solidFill>
                <a:srgbClr val="003366"/>
              </a:solidFill>
            </a:endParaRPr>
          </a:p>
        </p:txBody>
      </p:sp>
      <p:grpSp>
        <p:nvGrpSpPr>
          <p:cNvPr id="8" name="Group 7"/>
          <p:cNvGrpSpPr>
            <a:grpSpLocks/>
          </p:cNvGrpSpPr>
          <p:nvPr/>
        </p:nvGrpSpPr>
        <p:grpSpPr bwMode="auto">
          <a:xfrm>
            <a:off x="3315453" y="2841063"/>
            <a:ext cx="4218385" cy="2185154"/>
            <a:chOff x="1729783" y="2626357"/>
            <a:chExt cx="5625506" cy="2912890"/>
          </a:xfrm>
        </p:grpSpPr>
        <p:sp>
          <p:nvSpPr>
            <p:cNvPr id="10" name="TextBox 9"/>
            <p:cNvSpPr txBox="1"/>
            <p:nvPr/>
          </p:nvSpPr>
          <p:spPr bwMode="auto">
            <a:xfrm>
              <a:off x="1729783" y="2999337"/>
              <a:ext cx="1047935" cy="953895"/>
            </a:xfrm>
            <a:prstGeom prst="rect">
              <a:avLst/>
            </a:prstGeom>
            <a:solidFill>
              <a:schemeClr val="bg1"/>
            </a:solidFill>
          </p:spPr>
          <p:txBody>
            <a:bodyPr>
              <a:spAutoFit/>
            </a:bodyPr>
            <a:lstStyle/>
            <a:p>
              <a:pPr algn="ctr" fontAlgn="auto">
                <a:spcBef>
                  <a:spcPts val="0"/>
                </a:spcBef>
                <a:spcAft>
                  <a:spcPts val="0"/>
                </a:spcAft>
                <a:defRPr/>
              </a:pPr>
              <a:r>
                <a:rPr lang="en-US" sz="2100" b="1">
                  <a:solidFill>
                    <a:srgbClr val="003366"/>
                  </a:solidFill>
                  <a:latin typeface="+mn-lt"/>
                </a:rPr>
                <a:t>A</a:t>
              </a:r>
            </a:p>
            <a:p>
              <a:pPr algn="ctr" fontAlgn="auto">
                <a:spcBef>
                  <a:spcPts val="0"/>
                </a:spcBef>
                <a:spcAft>
                  <a:spcPts val="0"/>
                </a:spcAft>
                <a:defRPr/>
              </a:pPr>
              <a:r>
                <a:rPr lang="en-US" sz="1050" b="1">
                  <a:solidFill>
                    <a:srgbClr val="003366"/>
                  </a:solidFill>
                </a:rPr>
                <a:t>“very good”</a:t>
              </a:r>
              <a:endParaRPr lang="en-US" sz="1050" b="1">
                <a:solidFill>
                  <a:srgbClr val="003366"/>
                </a:solidFill>
                <a:latin typeface="+mn-lt"/>
              </a:endParaRPr>
            </a:p>
          </p:txBody>
        </p:sp>
        <p:sp>
          <p:nvSpPr>
            <p:cNvPr id="11" name="TextBox 10"/>
            <p:cNvSpPr txBox="1"/>
            <p:nvPr/>
          </p:nvSpPr>
          <p:spPr bwMode="auto">
            <a:xfrm>
              <a:off x="2664986" y="3402472"/>
              <a:ext cx="1309918" cy="738500"/>
            </a:xfrm>
            <a:prstGeom prst="rect">
              <a:avLst/>
            </a:prstGeom>
            <a:solidFill>
              <a:schemeClr val="bg1"/>
            </a:solidFill>
          </p:spPr>
          <p:txBody>
            <a:bodyPr>
              <a:spAutoFit/>
            </a:bodyPr>
            <a:lstStyle/>
            <a:p>
              <a:pPr algn="ctr" fontAlgn="auto">
                <a:spcBef>
                  <a:spcPts val="0"/>
                </a:spcBef>
                <a:spcAft>
                  <a:spcPts val="0"/>
                </a:spcAft>
                <a:defRPr/>
              </a:pPr>
              <a:r>
                <a:rPr lang="en-US" sz="2100" b="1">
                  <a:solidFill>
                    <a:srgbClr val="003366"/>
                  </a:solidFill>
                  <a:latin typeface="+mn-lt"/>
                </a:rPr>
                <a:t>B</a:t>
              </a:r>
            </a:p>
            <a:p>
              <a:pPr algn="ctr" fontAlgn="auto">
                <a:spcBef>
                  <a:spcPts val="0"/>
                </a:spcBef>
                <a:spcAft>
                  <a:spcPts val="0"/>
                </a:spcAft>
                <a:defRPr/>
              </a:pPr>
              <a:r>
                <a:rPr lang="en-US" sz="1050" b="1">
                  <a:solidFill>
                    <a:srgbClr val="003366"/>
                  </a:solidFill>
                </a:rPr>
                <a:t>“good”</a:t>
              </a:r>
              <a:endParaRPr lang="en-US" sz="1050" b="1">
                <a:solidFill>
                  <a:srgbClr val="003366"/>
                </a:solidFill>
                <a:latin typeface="+mn-lt"/>
              </a:endParaRPr>
            </a:p>
          </p:txBody>
        </p:sp>
        <p:sp>
          <p:nvSpPr>
            <p:cNvPr id="12" name="TextBox 11"/>
            <p:cNvSpPr txBox="1"/>
            <p:nvPr/>
          </p:nvSpPr>
          <p:spPr bwMode="auto">
            <a:xfrm>
              <a:off x="3927271" y="4421420"/>
              <a:ext cx="1290866" cy="738500"/>
            </a:xfrm>
            <a:prstGeom prst="rect">
              <a:avLst/>
            </a:prstGeom>
            <a:solidFill>
              <a:schemeClr val="bg1"/>
            </a:solidFill>
          </p:spPr>
          <p:txBody>
            <a:bodyPr>
              <a:spAutoFit/>
            </a:bodyPr>
            <a:lstStyle/>
            <a:p>
              <a:pPr algn="ctr" fontAlgn="auto">
                <a:spcBef>
                  <a:spcPts val="0"/>
                </a:spcBef>
                <a:spcAft>
                  <a:spcPts val="0"/>
                </a:spcAft>
                <a:defRPr/>
              </a:pPr>
              <a:r>
                <a:rPr lang="en-US" sz="2100" b="1">
                  <a:solidFill>
                    <a:srgbClr val="003366"/>
                  </a:solidFill>
                  <a:latin typeface="+mn-lt"/>
                </a:rPr>
                <a:t>C</a:t>
              </a:r>
            </a:p>
            <a:p>
              <a:pPr algn="ctr" fontAlgn="auto">
                <a:spcBef>
                  <a:spcPts val="0"/>
                </a:spcBef>
                <a:spcAft>
                  <a:spcPts val="0"/>
                </a:spcAft>
                <a:defRPr/>
              </a:pPr>
              <a:r>
                <a:rPr lang="en-US" sz="1050" b="1">
                  <a:solidFill>
                    <a:srgbClr val="003366"/>
                  </a:solidFill>
                </a:rPr>
                <a:t>“fair”</a:t>
              </a:r>
              <a:endParaRPr lang="en-US" sz="1050" b="1">
                <a:solidFill>
                  <a:srgbClr val="003366"/>
                </a:solidFill>
                <a:latin typeface="+mn-lt"/>
              </a:endParaRPr>
            </a:p>
          </p:txBody>
        </p:sp>
        <p:sp>
          <p:nvSpPr>
            <p:cNvPr id="13" name="TextBox 12"/>
            <p:cNvSpPr txBox="1"/>
            <p:nvPr/>
          </p:nvSpPr>
          <p:spPr bwMode="auto">
            <a:xfrm>
              <a:off x="6094591" y="4800748"/>
              <a:ext cx="1260698" cy="738499"/>
            </a:xfrm>
            <a:prstGeom prst="rect">
              <a:avLst/>
            </a:prstGeom>
            <a:solidFill>
              <a:schemeClr val="bg1"/>
            </a:solidFill>
          </p:spPr>
          <p:txBody>
            <a:bodyPr>
              <a:spAutoFit/>
            </a:bodyPr>
            <a:lstStyle/>
            <a:p>
              <a:pPr algn="ctr" fontAlgn="auto">
                <a:spcBef>
                  <a:spcPts val="0"/>
                </a:spcBef>
                <a:spcAft>
                  <a:spcPts val="0"/>
                </a:spcAft>
                <a:defRPr/>
              </a:pPr>
              <a:r>
                <a:rPr lang="en-US" sz="2100" b="1">
                  <a:solidFill>
                    <a:srgbClr val="003366"/>
                  </a:solidFill>
                  <a:latin typeface="+mn-lt"/>
                </a:rPr>
                <a:t>D</a:t>
              </a:r>
            </a:p>
            <a:p>
              <a:pPr algn="ctr" fontAlgn="auto">
                <a:spcBef>
                  <a:spcPts val="0"/>
                </a:spcBef>
                <a:spcAft>
                  <a:spcPts val="0"/>
                </a:spcAft>
                <a:defRPr/>
              </a:pPr>
              <a:r>
                <a:rPr lang="en-US" sz="1050" b="1">
                  <a:solidFill>
                    <a:srgbClr val="003366"/>
                  </a:solidFill>
                </a:rPr>
                <a:t>“poor”</a:t>
              </a:r>
              <a:endParaRPr lang="en-US" sz="1050" b="1">
                <a:solidFill>
                  <a:srgbClr val="003366"/>
                </a:solidFill>
                <a:latin typeface="+mn-lt"/>
              </a:endParaRPr>
            </a:p>
          </p:txBody>
        </p:sp>
        <p:cxnSp>
          <p:nvCxnSpPr>
            <p:cNvPr id="14" name="Straight Connector 13"/>
            <p:cNvCxnSpPr/>
            <p:nvPr/>
          </p:nvCxnSpPr>
          <p:spPr bwMode="auto">
            <a:xfrm rot="5400000">
              <a:off x="4687279" y="4485699"/>
              <a:ext cx="1276066" cy="1588"/>
            </a:xfrm>
            <a:prstGeom prst="line">
              <a:avLst/>
            </a:prstGeom>
            <a:solidFill>
              <a:schemeClr val="bg1"/>
            </a:solidFill>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rot="5400000">
              <a:off x="3316229" y="3719901"/>
              <a:ext cx="1274479" cy="1588"/>
            </a:xfrm>
            <a:prstGeom prst="line">
              <a:avLst/>
            </a:prstGeom>
            <a:solidFill>
              <a:schemeClr val="bg1"/>
            </a:solidFill>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rot="5400000">
              <a:off x="2116662" y="3263597"/>
              <a:ext cx="1274479" cy="0"/>
            </a:xfrm>
            <a:prstGeom prst="line">
              <a:avLst/>
            </a:prstGeom>
            <a:solidFill>
              <a:schemeClr val="bg1"/>
            </a:solidFill>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sp>
        <p:nvSpPr>
          <p:cNvPr id="18439" name="TextBox 16"/>
          <p:cNvSpPr txBox="1">
            <a:spLocks noChangeArrowheads="1"/>
          </p:cNvSpPr>
          <p:nvPr/>
        </p:nvSpPr>
        <p:spPr bwMode="auto">
          <a:xfrm>
            <a:off x="2927747" y="5148263"/>
            <a:ext cx="3532584" cy="3000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1350">
                <a:solidFill>
                  <a:srgbClr val="003366"/>
                </a:solidFill>
                <a:latin typeface="Century Gothic" panose="020B0502020202020204" pitchFamily="34" charset="0"/>
              </a:rPr>
              <a:t>Increasing disturbance by stressors</a:t>
            </a:r>
          </a:p>
        </p:txBody>
      </p:sp>
      <p:cxnSp>
        <p:nvCxnSpPr>
          <p:cNvPr id="18" name="Straight Arrow Connector 17"/>
          <p:cNvCxnSpPr/>
          <p:nvPr/>
        </p:nvCxnSpPr>
        <p:spPr bwMode="auto">
          <a:xfrm>
            <a:off x="3045181" y="5132785"/>
            <a:ext cx="4758929" cy="0"/>
          </a:xfrm>
          <a:prstGeom prst="straightConnector1">
            <a:avLst/>
          </a:prstGeom>
          <a:solidFill>
            <a:schemeClr val="bg1"/>
          </a:solidFill>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auto">
          <a:xfrm>
            <a:off x="2187752" y="2827051"/>
            <a:ext cx="600164" cy="2203371"/>
          </a:xfrm>
          <a:prstGeom prst="rect">
            <a:avLst/>
          </a:prstGeom>
          <a:solidFill>
            <a:schemeClr val="bg1"/>
          </a:solidFill>
        </p:spPr>
        <p:txBody>
          <a:bodyPr vert="vert270" wrap="square">
            <a:spAutoFit/>
          </a:bodyPr>
          <a:lstStyle/>
          <a:p>
            <a:pPr algn="ctr" fontAlgn="auto">
              <a:spcBef>
                <a:spcPts val="0"/>
              </a:spcBef>
              <a:spcAft>
                <a:spcPts val="0"/>
              </a:spcAft>
              <a:defRPr/>
            </a:pPr>
            <a:r>
              <a:rPr lang="en-US" sz="1350">
                <a:solidFill>
                  <a:srgbClr val="003366"/>
                </a:solidFill>
                <a:latin typeface="Century Gothic" panose="020B0502020202020204" pitchFamily="34" charset="0"/>
              </a:rPr>
              <a:t>Increasing ecological integrity</a:t>
            </a:r>
          </a:p>
        </p:txBody>
      </p:sp>
      <p:cxnSp>
        <p:nvCxnSpPr>
          <p:cNvPr id="20" name="Straight Arrow Connector 19"/>
          <p:cNvCxnSpPr/>
          <p:nvPr/>
        </p:nvCxnSpPr>
        <p:spPr bwMode="auto">
          <a:xfrm rot="5400000" flipH="1" flipV="1">
            <a:off x="1688689" y="3928142"/>
            <a:ext cx="2237185" cy="1190"/>
          </a:xfrm>
          <a:prstGeom prst="straightConnector1">
            <a:avLst/>
          </a:prstGeom>
          <a:solidFill>
            <a:schemeClr val="bg1"/>
          </a:solidFill>
          <a:ln w="28575">
            <a:solidFill>
              <a:srgbClr val="003366"/>
            </a:solidFill>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6457950" y="5624513"/>
            <a:ext cx="2057400" cy="273844"/>
          </a:xfrm>
          <a:prstGeom prst="rect">
            <a:avLst/>
          </a:prstGeom>
        </p:spPr>
        <p:txBody>
          <a:bodyPr vert="horz" lIns="68580" tIns="34290" rIns="68580" bIns="34290" rtlCol="0" anchor="ctr">
            <a:normAutofit/>
          </a:bodyP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defRPr/>
            </a:pPr>
            <a:fld id="{49513EE0-3A8D-4E5C-B658-22BEC65CCA13}" type="slidenum">
              <a:rPr lang="en-US" smtClean="0"/>
              <a:pPr>
                <a:defRPr/>
              </a:pPr>
              <a:t>6</a:t>
            </a:fld>
            <a:endParaRPr lang="en-US"/>
          </a:p>
        </p:txBody>
      </p:sp>
      <p:sp>
        <p:nvSpPr>
          <p:cNvPr id="3" name="Left-Right Arrow 2"/>
          <p:cNvSpPr/>
          <p:nvPr/>
        </p:nvSpPr>
        <p:spPr>
          <a:xfrm>
            <a:off x="3039384" y="2483542"/>
            <a:ext cx="4461272" cy="236935"/>
          </a:xfrm>
          <a:prstGeom prst="leftRightArrow">
            <a:avLst/>
          </a:prstGeom>
          <a:gradFill>
            <a:gsLst>
              <a:gs pos="97000">
                <a:srgbClr val="C00000"/>
              </a:gs>
              <a:gs pos="44000">
                <a:srgbClr val="E1EAF2"/>
              </a:gs>
              <a:gs pos="0">
                <a:srgbClr val="008000"/>
              </a:gs>
              <a:gs pos="75000">
                <a:srgbClr val="FF0000"/>
              </a:gs>
              <a:gs pos="23000">
                <a:srgbClr val="008000"/>
              </a:gs>
              <a:gs pos="30000">
                <a:srgbClr val="00800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2" name="Freeform 21"/>
          <p:cNvSpPr/>
          <p:nvPr/>
        </p:nvSpPr>
        <p:spPr bwMode="auto">
          <a:xfrm>
            <a:off x="2967456" y="3049328"/>
            <a:ext cx="4760119" cy="2068116"/>
          </a:xfrm>
          <a:custGeom>
            <a:avLst/>
            <a:gdLst>
              <a:gd name="connsiteX0" fmla="*/ 0 w 5527964"/>
              <a:gd name="connsiteY0" fmla="*/ 0 h 5527963"/>
              <a:gd name="connsiteX1" fmla="*/ 5527964 w 5527964"/>
              <a:gd name="connsiteY1" fmla="*/ 5527963 h 5527963"/>
              <a:gd name="connsiteX0" fmla="*/ 0 w 5527964"/>
              <a:gd name="connsiteY0" fmla="*/ 0 h 5527963"/>
              <a:gd name="connsiteX1" fmla="*/ 2757055 w 5527964"/>
              <a:gd name="connsiteY1" fmla="*/ 2770909 h 5527963"/>
              <a:gd name="connsiteX2" fmla="*/ 5527964 w 5527964"/>
              <a:gd name="connsiteY2" fmla="*/ 5527963 h 5527963"/>
              <a:gd name="connsiteX0" fmla="*/ 0 w 5527964"/>
              <a:gd name="connsiteY0" fmla="*/ 0 h 5527963"/>
              <a:gd name="connsiteX1" fmla="*/ 2757055 w 5527964"/>
              <a:gd name="connsiteY1" fmla="*/ 2770909 h 5527963"/>
              <a:gd name="connsiteX2" fmla="*/ 5527964 w 5527964"/>
              <a:gd name="connsiteY2"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5527964 w 5527964"/>
              <a:gd name="connsiteY3"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4599709 w 5527964"/>
              <a:gd name="connsiteY3" fmla="*/ 5299363 h 5527963"/>
              <a:gd name="connsiteX4" fmla="*/ 5527964 w 5527964"/>
              <a:gd name="connsiteY4" fmla="*/ 5527963 h 5527963"/>
              <a:gd name="connsiteX0" fmla="*/ 0 w 5527964"/>
              <a:gd name="connsiteY0" fmla="*/ 0 h 5527963"/>
              <a:gd name="connsiteX1" fmla="*/ 886691 w 5527964"/>
              <a:gd name="connsiteY1" fmla="*/ 214745 h 5527963"/>
              <a:gd name="connsiteX2" fmla="*/ 2757055 w 5527964"/>
              <a:gd name="connsiteY2" fmla="*/ 2770909 h 5527963"/>
              <a:gd name="connsiteX3" fmla="*/ 3913909 w 5527964"/>
              <a:gd name="connsiteY3" fmla="*/ 4682836 h 5527963"/>
              <a:gd name="connsiteX4" fmla="*/ 4599709 w 5527964"/>
              <a:gd name="connsiteY4" fmla="*/ 5299363 h 5527963"/>
              <a:gd name="connsiteX5" fmla="*/ 5527964 w 5527964"/>
              <a:gd name="connsiteY5" fmla="*/ 5527963 h 5527963"/>
              <a:gd name="connsiteX0" fmla="*/ 0 w 5527964"/>
              <a:gd name="connsiteY0" fmla="*/ 0 h 5527963"/>
              <a:gd name="connsiteX1" fmla="*/ 886691 w 5527964"/>
              <a:gd name="connsiteY1" fmla="*/ 214745 h 5527963"/>
              <a:gd name="connsiteX2" fmla="*/ 1593273 w 5527964"/>
              <a:gd name="connsiteY2" fmla="*/ 789709 h 5527963"/>
              <a:gd name="connsiteX3" fmla="*/ 2757055 w 5527964"/>
              <a:gd name="connsiteY3" fmla="*/ 2770909 h 5527963"/>
              <a:gd name="connsiteX4" fmla="*/ 3913909 w 5527964"/>
              <a:gd name="connsiteY4" fmla="*/ 4682836 h 5527963"/>
              <a:gd name="connsiteX5" fmla="*/ 4599709 w 5527964"/>
              <a:gd name="connsiteY5" fmla="*/ 5299363 h 5527963"/>
              <a:gd name="connsiteX6" fmla="*/ 5527964 w 5527964"/>
              <a:gd name="connsiteY6" fmla="*/ 5527963 h 5527963"/>
              <a:gd name="connsiteX0" fmla="*/ 0 w 5527964"/>
              <a:gd name="connsiteY0" fmla="*/ 0 h 5527963"/>
              <a:gd name="connsiteX1" fmla="*/ 693909 w 5527964"/>
              <a:gd name="connsiteY1" fmla="*/ 116218 h 5527963"/>
              <a:gd name="connsiteX2" fmla="*/ 886691 w 5527964"/>
              <a:gd name="connsiteY2" fmla="*/ 214745 h 5527963"/>
              <a:gd name="connsiteX3" fmla="*/ 1593273 w 5527964"/>
              <a:gd name="connsiteY3" fmla="*/ 789709 h 5527963"/>
              <a:gd name="connsiteX4" fmla="*/ 2757055 w 5527964"/>
              <a:gd name="connsiteY4" fmla="*/ 2770909 h 5527963"/>
              <a:gd name="connsiteX5" fmla="*/ 3913909 w 5527964"/>
              <a:gd name="connsiteY5" fmla="*/ 4682836 h 5527963"/>
              <a:gd name="connsiteX6" fmla="*/ 4599709 w 5527964"/>
              <a:gd name="connsiteY6" fmla="*/ 5299363 h 5527963"/>
              <a:gd name="connsiteX7" fmla="*/ 5527964 w 5527964"/>
              <a:gd name="connsiteY7" fmla="*/ 5527963 h 5527963"/>
              <a:gd name="connsiteX0" fmla="*/ 0 w 5527964"/>
              <a:gd name="connsiteY0" fmla="*/ 0 h 5527963"/>
              <a:gd name="connsiteX1" fmla="*/ 693909 w 5527964"/>
              <a:gd name="connsiteY1" fmla="*/ 116218 h 5527963"/>
              <a:gd name="connsiteX2" fmla="*/ 886691 w 5527964"/>
              <a:gd name="connsiteY2" fmla="*/ 214745 h 5527963"/>
              <a:gd name="connsiteX3" fmla="*/ 1593273 w 5527964"/>
              <a:gd name="connsiteY3" fmla="*/ 789709 h 5527963"/>
              <a:gd name="connsiteX4" fmla="*/ 2757055 w 5527964"/>
              <a:gd name="connsiteY4" fmla="*/ 2770909 h 5527963"/>
              <a:gd name="connsiteX5" fmla="*/ 3913909 w 5527964"/>
              <a:gd name="connsiteY5" fmla="*/ 4682836 h 5527963"/>
              <a:gd name="connsiteX6" fmla="*/ 4599709 w 5527964"/>
              <a:gd name="connsiteY6" fmla="*/ 5299363 h 5527963"/>
              <a:gd name="connsiteX7" fmla="*/ 4738255 w 5527964"/>
              <a:gd name="connsiteY7" fmla="*/ 5362625 h 5527963"/>
              <a:gd name="connsiteX8" fmla="*/ 5527964 w 5527964"/>
              <a:gd name="connsiteY8" fmla="*/ 5527963 h 55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7964" h="5527963">
                <a:moveTo>
                  <a:pt x="0" y="0"/>
                </a:moveTo>
                <a:lnTo>
                  <a:pt x="693909" y="116218"/>
                </a:lnTo>
                <a:lnTo>
                  <a:pt x="886691" y="214745"/>
                </a:lnTo>
                <a:lnTo>
                  <a:pt x="1593273" y="789709"/>
                </a:lnTo>
                <a:lnTo>
                  <a:pt x="2757055" y="2770909"/>
                </a:lnTo>
                <a:lnTo>
                  <a:pt x="3913909" y="4682836"/>
                </a:lnTo>
                <a:lnTo>
                  <a:pt x="4599709" y="5299363"/>
                </a:lnTo>
                <a:lnTo>
                  <a:pt x="4738255" y="5362625"/>
                </a:lnTo>
                <a:lnTo>
                  <a:pt x="5527964" y="5527963"/>
                </a:lnTo>
              </a:path>
            </a:pathLst>
          </a:custGeom>
          <a:ln w="38100">
            <a:solidFill>
              <a:srgbClr val="003366"/>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350">
              <a:solidFill>
                <a:srgbClr val="003366"/>
              </a:solidFill>
            </a:endParaRPr>
          </a:p>
        </p:txBody>
      </p:sp>
      <p:sp>
        <p:nvSpPr>
          <p:cNvPr id="18449" name="TextBox 33"/>
          <p:cNvSpPr txBox="1">
            <a:spLocks noChangeArrowheads="1"/>
          </p:cNvSpPr>
          <p:nvPr/>
        </p:nvSpPr>
        <p:spPr bwMode="auto">
          <a:xfrm>
            <a:off x="138936" y="5534713"/>
            <a:ext cx="8443214" cy="518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a:solidFill>
                  <a:srgbClr val="003D80"/>
                </a:solidFill>
                <a:latin typeface="Century Gothic" panose="020B0502020202020204" pitchFamily="34" charset="0"/>
              </a:rPr>
              <a:t>D., D. P. Braun, and R.S. </a:t>
            </a:r>
            <a:r>
              <a:rPr lang="en-US" altLang="en-US" sz="1400" err="1">
                <a:solidFill>
                  <a:srgbClr val="003D80"/>
                </a:solidFill>
                <a:latin typeface="Century Gothic" panose="020B0502020202020204" pitchFamily="34" charset="0"/>
              </a:rPr>
              <a:t>Unnasch</a:t>
            </a:r>
            <a:r>
              <a:rPr lang="en-US" altLang="en-US" sz="1400">
                <a:solidFill>
                  <a:srgbClr val="003D80"/>
                </a:solidFill>
                <a:latin typeface="Century Gothic" panose="020B0502020202020204" pitchFamily="34" charset="0"/>
              </a:rPr>
              <a:t>. 2003. Are we conserving what we say we are? Measuring ecological integrity within protected areas. </a:t>
            </a:r>
            <a:r>
              <a:rPr lang="en-US" altLang="en-US" sz="1400" err="1">
                <a:solidFill>
                  <a:srgbClr val="003D80"/>
                </a:solidFill>
                <a:latin typeface="Century Gothic" panose="020B0502020202020204" pitchFamily="34" charset="0"/>
              </a:rPr>
              <a:t>BioScience</a:t>
            </a:r>
            <a:r>
              <a:rPr lang="en-US" altLang="en-US" sz="1400">
                <a:solidFill>
                  <a:srgbClr val="003D80"/>
                </a:solidFill>
                <a:latin typeface="Century Gothic" panose="020B0502020202020204" pitchFamily="34" charset="0"/>
              </a:rPr>
              <a:t> 53: 851-860</a:t>
            </a:r>
            <a:r>
              <a:rPr lang="en-US" altLang="en-US" sz="750">
                <a:solidFill>
                  <a:srgbClr val="003D80"/>
                </a:solidFill>
                <a:latin typeface="Century Gothic" panose="020B0502020202020204" pitchFamily="34" charset="0"/>
              </a:rPr>
              <a:t>.</a:t>
            </a:r>
          </a:p>
          <a:p>
            <a:endParaRPr lang="en-US" altLang="en-US" sz="1350"/>
          </a:p>
        </p:txBody>
      </p:sp>
      <p:grpSp>
        <p:nvGrpSpPr>
          <p:cNvPr id="35" name="Group 34">
            <a:extLst>
              <a:ext uri="{FF2B5EF4-FFF2-40B4-BE49-F238E27FC236}">
                <a16:creationId xmlns:a16="http://schemas.microsoft.com/office/drawing/2014/main" id="{6FA2990A-1193-4008-9431-386D7FF973A8}"/>
              </a:ext>
            </a:extLst>
          </p:cNvPr>
          <p:cNvGrpSpPr>
            <a:grpSpLocks/>
          </p:cNvGrpSpPr>
          <p:nvPr/>
        </p:nvGrpSpPr>
        <p:grpSpPr bwMode="auto">
          <a:xfrm>
            <a:off x="4053201" y="2797342"/>
            <a:ext cx="3175834" cy="724543"/>
            <a:chOff x="3587404" y="2570688"/>
            <a:chExt cx="4234445" cy="965376"/>
          </a:xfrm>
        </p:grpSpPr>
        <p:sp>
          <p:nvSpPr>
            <p:cNvPr id="36" name="TextBox 35">
              <a:extLst>
                <a:ext uri="{FF2B5EF4-FFF2-40B4-BE49-F238E27FC236}">
                  <a16:creationId xmlns:a16="http://schemas.microsoft.com/office/drawing/2014/main" id="{6B7F98C8-BFE4-43A0-BD02-6047195DF561}"/>
                </a:ext>
              </a:extLst>
            </p:cNvPr>
            <p:cNvSpPr txBox="1"/>
            <p:nvPr/>
          </p:nvSpPr>
          <p:spPr bwMode="auto">
            <a:xfrm>
              <a:off x="4307124" y="2582630"/>
              <a:ext cx="3514725" cy="953434"/>
            </a:xfrm>
            <a:prstGeom prst="rect">
              <a:avLst/>
            </a:prstGeom>
            <a:noFill/>
          </p:spPr>
          <p:txBody>
            <a:bodyPr>
              <a:spAutoFit/>
            </a:bodyPr>
            <a:lstStyle/>
            <a:p>
              <a:pPr algn="ctr">
                <a:defRPr/>
              </a:pPr>
              <a:r>
                <a:rPr lang="en-US" sz="2100">
                  <a:solidFill>
                    <a:srgbClr val="003D80"/>
                  </a:solidFill>
                  <a:effectLst>
                    <a:outerShdw blurRad="38100" dist="38100" dir="2700000" algn="tl">
                      <a:srgbClr val="000000">
                        <a:alpha val="43137"/>
                      </a:srgbClr>
                    </a:outerShdw>
                  </a:effectLst>
                  <a:latin typeface="Century Gothic" panose="020B0502020202020204" pitchFamily="34" charset="0"/>
                </a:rPr>
                <a:t>Restoration Milestones</a:t>
              </a:r>
            </a:p>
          </p:txBody>
        </p:sp>
        <p:cxnSp>
          <p:nvCxnSpPr>
            <p:cNvPr id="37" name="Straight Arrow Connector 36">
              <a:extLst>
                <a:ext uri="{FF2B5EF4-FFF2-40B4-BE49-F238E27FC236}">
                  <a16:creationId xmlns:a16="http://schemas.microsoft.com/office/drawing/2014/main" id="{A059BF18-550C-4051-AFC2-3B6FC95A9827}"/>
                </a:ext>
              </a:extLst>
            </p:cNvPr>
            <p:cNvCxnSpPr/>
            <p:nvPr/>
          </p:nvCxnSpPr>
          <p:spPr bwMode="auto">
            <a:xfrm flipH="1">
              <a:off x="3587404" y="2570688"/>
              <a:ext cx="2987675" cy="6346"/>
            </a:xfrm>
            <a:prstGeom prst="straightConnector1">
              <a:avLst/>
            </a:prstGeom>
            <a:ln w="38100">
              <a:solidFill>
                <a:schemeClr val="tx2"/>
              </a:solidFill>
              <a:tailEnd type="arrow"/>
            </a:ln>
          </p:spPr>
          <p:style>
            <a:lnRef idx="1">
              <a:schemeClr val="accent1"/>
            </a:lnRef>
            <a:fillRef idx="0">
              <a:schemeClr val="accent1"/>
            </a:fillRef>
            <a:effectRef idx="0">
              <a:schemeClr val="accent1"/>
            </a:effectRef>
            <a:fontRef idx="minor">
              <a:schemeClr val="tx1"/>
            </a:fontRef>
          </p:style>
        </p:cxnSp>
      </p:grpSp>
      <p:sp>
        <p:nvSpPr>
          <p:cNvPr id="17" name="Title 8">
            <a:extLst>
              <a:ext uri="{FF2B5EF4-FFF2-40B4-BE49-F238E27FC236}">
                <a16:creationId xmlns:a16="http://schemas.microsoft.com/office/drawing/2014/main" id="{0339CC49-75D9-4171-9B31-DB1311DF9401}"/>
              </a:ext>
            </a:extLst>
          </p:cNvPr>
          <p:cNvSpPr txBox="1">
            <a:spLocks/>
          </p:cNvSpPr>
          <p:nvPr/>
        </p:nvSpPr>
        <p:spPr>
          <a:xfrm>
            <a:off x="647700" y="250373"/>
            <a:ext cx="7848600" cy="855191"/>
          </a:xfrm>
          <a:prstGeom prst="rect">
            <a:avLst/>
          </a:prstGeom>
        </p:spPr>
        <p:txBody>
          <a:bodyPr/>
          <a:lstStyle>
            <a:lvl1pPr algn="l" defTabSz="914400" rtl="0" eaLnBrk="1" latinLnBrk="0" hangingPunct="1">
              <a:lnSpc>
                <a:spcPct val="90000"/>
              </a:lnSpc>
              <a:spcBef>
                <a:spcPct val="0"/>
              </a:spcBef>
              <a:buNone/>
              <a:defRPr sz="4400" kern="1200">
                <a:solidFill>
                  <a:srgbClr val="003D80"/>
                </a:solidFill>
                <a:latin typeface="+mj-lt"/>
                <a:ea typeface="+mj-ea"/>
                <a:cs typeface="+mj-cs"/>
              </a:defRPr>
            </a:lvl1pPr>
          </a:lstStyle>
          <a:p>
            <a:r>
              <a:rPr lang="en-US" altLang="en-US" sz="4000">
                <a:solidFill>
                  <a:srgbClr val="FFFF99"/>
                </a:solidFill>
                <a:latin typeface="Calibri" panose="020F0502020204030204" pitchFamily="34" charset="0"/>
                <a:cs typeface="Calibri" panose="020F0502020204030204" pitchFamily="34" charset="0"/>
              </a:rPr>
              <a:t>EOs and EORANKS:  </a:t>
            </a:r>
          </a:p>
          <a:p>
            <a:r>
              <a:rPr lang="en-US" altLang="en-US" sz="4000">
                <a:solidFill>
                  <a:srgbClr val="FFFF99"/>
                </a:solidFill>
                <a:latin typeface="Calibri" panose="020F0502020204030204" pitchFamily="34" charset="0"/>
                <a:cs typeface="Calibri" panose="020F0502020204030204" pitchFamily="34" charset="0"/>
              </a:rPr>
              <a:t>Assessing Species Persistence / Ecological Integrity </a:t>
            </a:r>
          </a:p>
        </p:txBody>
      </p:sp>
      <p:sp>
        <p:nvSpPr>
          <p:cNvPr id="26" name="TextBox 25">
            <a:extLst>
              <a:ext uri="{FF2B5EF4-FFF2-40B4-BE49-F238E27FC236}">
                <a16:creationId xmlns:a16="http://schemas.microsoft.com/office/drawing/2014/main" id="{355A7ADE-7098-415D-BECB-ACD8314BA3A9}"/>
              </a:ext>
            </a:extLst>
          </p:cNvPr>
          <p:cNvSpPr txBox="1"/>
          <p:nvPr/>
        </p:nvSpPr>
        <p:spPr>
          <a:xfrm>
            <a:off x="3091177" y="2714151"/>
            <a:ext cx="1827608" cy="1200329"/>
          </a:xfrm>
          <a:prstGeom prst="rect">
            <a:avLst/>
          </a:prstGeom>
          <a:gradFill flip="none" rotWithShape="1">
            <a:gsLst>
              <a:gs pos="0">
                <a:schemeClr val="accent6">
                  <a:lumMod val="75000"/>
                  <a:alpha val="20000"/>
                </a:schemeClr>
              </a:gs>
              <a:gs pos="100000">
                <a:schemeClr val="accent2">
                  <a:lumMod val="75000"/>
                  <a:shade val="67500"/>
                  <a:satMod val="115000"/>
                </a:schemeClr>
              </a:gs>
              <a:gs pos="100000">
                <a:srgbClr val="FFC000"/>
              </a:gs>
            </a:gsLst>
            <a:lin ang="0" scaled="1"/>
            <a:tileRect/>
          </a:gradFill>
        </p:spPr>
        <p:txBody>
          <a:bodyPr wrap="square" rtlCol="0">
            <a:spAutoFit/>
          </a:bodyPr>
          <a:lstStyle/>
          <a:p>
            <a:endParaRPr lang="en-US" sz="1350">
              <a:solidFill>
                <a:srgbClr val="FF0000"/>
              </a:solidFill>
            </a:endParaRPr>
          </a:p>
          <a:p>
            <a:endParaRPr lang="en-US" sz="1350">
              <a:solidFill>
                <a:srgbClr val="FF0000"/>
              </a:solidFill>
            </a:endParaRPr>
          </a:p>
          <a:p>
            <a:endParaRPr lang="en-US" sz="1350">
              <a:solidFill>
                <a:srgbClr val="FF0000"/>
              </a:solidFill>
            </a:endParaRPr>
          </a:p>
          <a:p>
            <a:endParaRPr lang="en-US" sz="1350">
              <a:solidFill>
                <a:srgbClr val="FF0000"/>
              </a:solidFill>
            </a:endParaRPr>
          </a:p>
          <a:p>
            <a:endParaRPr lang="en-US" sz="1350">
              <a:solidFill>
                <a:srgbClr val="FF0000"/>
              </a:solidFill>
            </a:endParaRPr>
          </a:p>
          <a:p>
            <a:endParaRPr lang="en-US" sz="1350">
              <a:solidFill>
                <a:srgbClr val="FF0000"/>
              </a:solidFill>
            </a:endParaRPr>
          </a:p>
          <a:p>
            <a:endParaRPr lang="en-US" sz="1350">
              <a:solidFill>
                <a:srgbClr val="FF0000"/>
              </a:solidFill>
            </a:endParaRPr>
          </a:p>
          <a:p>
            <a:endParaRPr lang="en-US" sz="1350"/>
          </a:p>
        </p:txBody>
      </p:sp>
      <p:pic>
        <p:nvPicPr>
          <p:cNvPr id="34" name="Picture 33">
            <a:extLst>
              <a:ext uri="{FF2B5EF4-FFF2-40B4-BE49-F238E27FC236}">
                <a16:creationId xmlns:a16="http://schemas.microsoft.com/office/drawing/2014/main" id="{A78F4222-1C05-4B17-8D13-6D40881713DC}"/>
              </a:ext>
            </a:extLst>
          </p:cNvPr>
          <p:cNvPicPr>
            <a:picLocks noChangeAspect="1"/>
          </p:cNvPicPr>
          <p:nvPr/>
        </p:nvPicPr>
        <p:blipFill>
          <a:blip r:embed="rId3"/>
          <a:stretch>
            <a:fillRect/>
          </a:stretch>
        </p:blipFill>
        <p:spPr>
          <a:xfrm>
            <a:off x="113103" y="2568816"/>
            <a:ext cx="2085047" cy="2648161"/>
          </a:xfrm>
          <a:prstGeom prst="rect">
            <a:avLst/>
          </a:prstGeom>
          <a:noFill/>
          <a:ln>
            <a:solidFill>
              <a:srgbClr val="003366"/>
            </a:solidFill>
          </a:ln>
        </p:spPr>
      </p:pic>
      <p:sp>
        <p:nvSpPr>
          <p:cNvPr id="5" name="TextBox 4">
            <a:extLst>
              <a:ext uri="{FF2B5EF4-FFF2-40B4-BE49-F238E27FC236}">
                <a16:creationId xmlns:a16="http://schemas.microsoft.com/office/drawing/2014/main" id="{85AAD398-7A7C-4E25-AF7A-FDD354EC13AE}"/>
              </a:ext>
            </a:extLst>
          </p:cNvPr>
          <p:cNvSpPr txBox="1"/>
          <p:nvPr/>
        </p:nvSpPr>
        <p:spPr>
          <a:xfrm>
            <a:off x="6684266" y="3228389"/>
            <a:ext cx="1455830" cy="707886"/>
          </a:xfrm>
          <a:prstGeom prst="rect">
            <a:avLst/>
          </a:prstGeom>
          <a:noFill/>
        </p:spPr>
        <p:txBody>
          <a:bodyPr wrap="square" rtlCol="0">
            <a:spAutoFit/>
          </a:bodyPr>
          <a:lstStyle/>
          <a:p>
            <a:r>
              <a:rPr lang="en-US" b="1">
                <a:solidFill>
                  <a:srgbClr val="004182"/>
                </a:solidFill>
                <a:latin typeface="Calibri" panose="020F0502020204030204" pitchFamily="34" charset="0"/>
                <a:cs typeface="Calibri" panose="020F0502020204030204" pitchFamily="34" charset="0"/>
              </a:rPr>
              <a:t>Key Factors or</a:t>
            </a:r>
            <a:r>
              <a:rPr lang="en-US" b="1" baseline="0">
                <a:solidFill>
                  <a:srgbClr val="004182"/>
                </a:solidFill>
                <a:latin typeface="Calibri" panose="020F0502020204030204" pitchFamily="34" charset="0"/>
                <a:cs typeface="Calibri" panose="020F0502020204030204" pitchFamily="34" charset="0"/>
              </a:rPr>
              <a:t> </a:t>
            </a:r>
            <a:r>
              <a:rPr lang="en-US" b="1">
                <a:solidFill>
                  <a:srgbClr val="004182"/>
                </a:solidFill>
                <a:latin typeface="Calibri" panose="020F0502020204030204" pitchFamily="34" charset="0"/>
                <a:cs typeface="Calibri" panose="020F0502020204030204" pitchFamily="34" charset="0"/>
              </a:rPr>
              <a:t>Attributes</a:t>
            </a:r>
          </a:p>
        </p:txBody>
      </p:sp>
    </p:spTree>
    <p:extLst>
      <p:ext uri="{BB962C8B-B14F-4D97-AF65-F5344CB8AC3E}">
        <p14:creationId xmlns:p14="http://schemas.microsoft.com/office/powerpoint/2010/main" val="3048653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childTnLst>
                          </p:cTn>
                        </p:par>
                        <p:par>
                          <p:cTn id="8" fill="hold">
                            <p:stCondLst>
                              <p:cond delay="2500"/>
                            </p:stCondLst>
                            <p:childTnLst>
                              <p:par>
                                <p:cTn id="9" presetID="22" presetClass="entr" presetSubtype="2" fill="hold" nodeType="afterEffect">
                                  <p:stCondLst>
                                    <p:cond delay="3000"/>
                                  </p:stCondLst>
                                  <p:childTnLst>
                                    <p:set>
                                      <p:cBhvr>
                                        <p:cTn id="10" dur="1" fill="hold">
                                          <p:stCondLst>
                                            <p:cond delay="0"/>
                                          </p:stCondLst>
                                        </p:cTn>
                                        <p:tgtEl>
                                          <p:spTgt spid="35"/>
                                        </p:tgtEl>
                                        <p:attrNameLst>
                                          <p:attrName>style.visibility</p:attrName>
                                        </p:attrNameLst>
                                      </p:cBhvr>
                                      <p:to>
                                        <p:strVal val="visible"/>
                                      </p:to>
                                    </p:set>
                                    <p:animEffect transition="in" filter="wipe(right)">
                                      <p:cBhvr>
                                        <p:cTn id="11" dur="25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3000"/>
                                  </p:stCondLst>
                                  <p:childTnLst>
                                    <p:set>
                                      <p:cBhvr>
                                        <p:cTn id="19" dur="1" fill="hold">
                                          <p:stCondLst>
                                            <p:cond delay="0"/>
                                          </p:stCondLst>
                                        </p:cTn>
                                        <p:tgtEl>
                                          <p:spTgt spid="26"/>
                                        </p:tgtEl>
                                        <p:attrNameLst>
                                          <p:attrName>style.visibility</p:attrName>
                                        </p:attrNameLst>
                                      </p:cBhvr>
                                      <p:to>
                                        <p:strVal val="visible"/>
                                      </p:to>
                                    </p:set>
                                    <p:animEffect transition="in" filter="wipe(right)">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FE1C7-CD03-4D11-AFB7-CD82D6531A93}"/>
              </a:ext>
            </a:extLst>
          </p:cNvPr>
          <p:cNvSpPr>
            <a:spLocks noGrp="1"/>
          </p:cNvSpPr>
          <p:nvPr>
            <p:ph type="title"/>
          </p:nvPr>
        </p:nvSpPr>
        <p:spPr/>
        <p:txBody>
          <a:bodyPr/>
          <a:lstStyle/>
          <a:p>
            <a:r>
              <a:rPr lang="en-US"/>
              <a:t>Use of EOs and EORANKS: </a:t>
            </a:r>
            <a:br>
              <a:rPr lang="en-US"/>
            </a:br>
            <a:r>
              <a:rPr lang="en-US"/>
              <a:t>Guiding Restoration</a:t>
            </a:r>
          </a:p>
        </p:txBody>
      </p:sp>
      <p:sp>
        <p:nvSpPr>
          <p:cNvPr id="3" name="Content Placeholder 2">
            <a:extLst>
              <a:ext uri="{FF2B5EF4-FFF2-40B4-BE49-F238E27FC236}">
                <a16:creationId xmlns:a16="http://schemas.microsoft.com/office/drawing/2014/main" id="{C3004DD5-8195-403D-B7BE-DA8C2DDF1564}"/>
              </a:ext>
            </a:extLst>
          </p:cNvPr>
          <p:cNvSpPr>
            <a:spLocks noGrp="1"/>
          </p:cNvSpPr>
          <p:nvPr>
            <p:ph idx="1"/>
          </p:nvPr>
        </p:nvSpPr>
        <p:spPr/>
        <p:txBody>
          <a:bodyPr/>
          <a:lstStyle/>
          <a:p>
            <a:r>
              <a:rPr lang="en-US">
                <a:hlinkClick r:id="rId2"/>
              </a:rPr>
              <a:t>https://www.youtube.com/watch?v=C131PiiHQcs</a:t>
            </a:r>
            <a:r>
              <a:rPr lang="en-US"/>
              <a:t> </a:t>
            </a:r>
          </a:p>
          <a:p>
            <a:r>
              <a:rPr lang="en-US"/>
              <a:t>In this presentation, what key factors are mentioned that provide the information (provide specifications for) successful restoration.</a:t>
            </a:r>
          </a:p>
        </p:txBody>
      </p:sp>
    </p:spTree>
    <p:extLst>
      <p:ext uri="{BB962C8B-B14F-4D97-AF65-F5344CB8AC3E}">
        <p14:creationId xmlns:p14="http://schemas.microsoft.com/office/powerpoint/2010/main" val="396179145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C83B6-9C42-440A-98EA-42DD09299DD3}"/>
              </a:ext>
            </a:extLst>
          </p:cNvPr>
          <p:cNvSpPr>
            <a:spLocks noGrp="1"/>
          </p:cNvSpPr>
          <p:nvPr>
            <p:ph type="title"/>
          </p:nvPr>
        </p:nvSpPr>
        <p:spPr>
          <a:xfrm>
            <a:off x="457200" y="327025"/>
            <a:ext cx="8229600" cy="717550"/>
          </a:xfrm>
        </p:spPr>
        <p:txBody>
          <a:bodyPr/>
          <a:lstStyle/>
          <a:p>
            <a:pPr>
              <a:defRPr/>
            </a:pPr>
            <a:r>
              <a:t>GENERAL EO GUIDANCE</a:t>
            </a:r>
          </a:p>
        </p:txBody>
      </p:sp>
      <p:graphicFrame>
        <p:nvGraphicFramePr>
          <p:cNvPr id="6" name="Content Placeholder 3">
            <a:extLst>
              <a:ext uri="{FF2B5EF4-FFF2-40B4-BE49-F238E27FC236}">
                <a16:creationId xmlns:a16="http://schemas.microsoft.com/office/drawing/2014/main" id="{8507DAB1-B647-4119-B499-8BF5A4AE3271}"/>
              </a:ext>
            </a:extLst>
          </p:cNvPr>
          <p:cNvGraphicFramePr>
            <a:graphicFrameLocks noGrp="1"/>
          </p:cNvGraphicFramePr>
          <p:nvPr>
            <p:ph idx="1"/>
            <p:extLst>
              <p:ext uri="{D42A27DB-BD31-4B8C-83A1-F6EECF244321}">
                <p14:modId xmlns:p14="http://schemas.microsoft.com/office/powerpoint/2010/main" val="297989529"/>
              </p:ext>
            </p:extLst>
          </p:nvPr>
        </p:nvGraphicFramePr>
        <p:xfrm>
          <a:off x="457200" y="1662113"/>
          <a:ext cx="8229600" cy="4205288"/>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120048">
                <a:tc>
                  <a:txBody>
                    <a:bodyPr/>
                    <a:lstStyle/>
                    <a:p>
                      <a:endParaRPr lang="en-US" sz="2400"/>
                    </a:p>
                  </a:txBody>
                  <a:tcPr marT="45710" marB="45710"/>
                </a:tc>
                <a:tc>
                  <a:txBody>
                    <a:bodyPr/>
                    <a:lstStyle/>
                    <a:p>
                      <a:r>
                        <a:rPr lang="en-US" sz="2400"/>
                        <a:t>ECOLOGY</a:t>
                      </a:r>
                    </a:p>
                  </a:txBody>
                  <a:tcPr marT="45710" marB="45710"/>
                </a:tc>
                <a:tc>
                  <a:txBody>
                    <a:bodyPr/>
                    <a:lstStyle/>
                    <a:p>
                      <a:r>
                        <a:rPr lang="en-US" sz="2400"/>
                        <a:t>ZOOLOGY</a:t>
                      </a:r>
                    </a:p>
                  </a:txBody>
                  <a:tcPr marT="45710" marB="45710"/>
                </a:tc>
                <a:tc>
                  <a:txBody>
                    <a:bodyPr/>
                    <a:lstStyle/>
                    <a:p>
                      <a:r>
                        <a:rPr lang="en-US" sz="2400"/>
                        <a:t>BOTANY</a:t>
                      </a:r>
                    </a:p>
                  </a:txBody>
                  <a:tcPr marT="45710" marB="45710"/>
                </a:tc>
                <a:extLst>
                  <a:ext uri="{0D108BD9-81ED-4DB2-BD59-A6C34878D82A}">
                    <a16:rowId xmlns:a16="http://schemas.microsoft.com/office/drawing/2014/main" val="10000"/>
                  </a:ext>
                </a:extLst>
              </a:tr>
              <a:tr h="1542620">
                <a:tc>
                  <a:txBody>
                    <a:bodyPr/>
                    <a:lstStyle/>
                    <a:p>
                      <a:r>
                        <a:rPr lang="en-US" sz="2400"/>
                        <a:t>EOSPECS [</a:t>
                      </a:r>
                      <a:r>
                        <a:rPr lang="en-US" sz="2400">
                          <a:solidFill>
                            <a:srgbClr val="C00000"/>
                          </a:solidFill>
                        </a:rPr>
                        <a:t>Where is it?]</a:t>
                      </a:r>
                    </a:p>
                  </a:txBody>
                  <a:tcPr marT="45710" marB="45710"/>
                </a:tc>
                <a:tc>
                  <a:txBody>
                    <a:bodyPr/>
                    <a:lstStyle/>
                    <a:p>
                      <a:r>
                        <a:rPr lang="en-US" sz="2000"/>
                        <a:t>Generic*</a:t>
                      </a:r>
                    </a:p>
                  </a:txBody>
                  <a:tcPr marT="45710" marB="45710"/>
                </a:tc>
                <a:tc>
                  <a:txBody>
                    <a:bodyPr/>
                    <a:lstStyle/>
                    <a:p>
                      <a:r>
                        <a:rPr lang="en-US" sz="2000"/>
                        <a:t>Typically,</a:t>
                      </a:r>
                      <a:r>
                        <a:rPr lang="en-US" sz="2000" baseline="0"/>
                        <a:t> custom by major groupings or species</a:t>
                      </a:r>
                      <a:endParaRPr lang="en-US" sz="2000"/>
                    </a:p>
                  </a:txBody>
                  <a:tcPr marT="45710" marB="45710"/>
                </a:tc>
                <a:tc>
                  <a:txBody>
                    <a:bodyPr/>
                    <a:lstStyle/>
                    <a:p>
                      <a:r>
                        <a:rPr lang="en-US" sz="2000"/>
                        <a:t>Generic*</a:t>
                      </a:r>
                    </a:p>
                  </a:txBody>
                  <a:tcPr marT="45710" marB="45710"/>
                </a:tc>
                <a:extLst>
                  <a:ext uri="{0D108BD9-81ED-4DB2-BD59-A6C34878D82A}">
                    <a16:rowId xmlns:a16="http://schemas.microsoft.com/office/drawing/2014/main" val="10001"/>
                  </a:ext>
                </a:extLst>
              </a:tr>
              <a:tr h="1542620">
                <a:tc>
                  <a:txBody>
                    <a:bodyPr/>
                    <a:lstStyle/>
                    <a:p>
                      <a:r>
                        <a:rPr lang="en-US" sz="2400"/>
                        <a:t>EORANK-SPECS [</a:t>
                      </a:r>
                      <a:r>
                        <a:rPr lang="en-US" sz="2400">
                          <a:solidFill>
                            <a:srgbClr val="C00000"/>
                          </a:solidFill>
                        </a:rPr>
                        <a:t>How is it doing?]</a:t>
                      </a:r>
                    </a:p>
                  </a:txBody>
                  <a:tcPr marT="45710" marB="45710"/>
                </a:tc>
                <a:tc>
                  <a:txBody>
                    <a:bodyPr/>
                    <a:lstStyle/>
                    <a:p>
                      <a:r>
                        <a:rPr lang="en-US" sz="2000" baseline="0"/>
                        <a:t>General to Specific:</a:t>
                      </a:r>
                    </a:p>
                    <a:p>
                      <a:r>
                        <a:rPr lang="en-US" sz="2000"/>
                        <a:t>Customized by major</a:t>
                      </a:r>
                      <a:r>
                        <a:rPr lang="en-US" sz="2000" baseline="0"/>
                        <a:t> ecosystem types</a:t>
                      </a:r>
                      <a:endParaRPr lang="en-US" sz="2000"/>
                    </a:p>
                  </a:txBody>
                  <a:tcPr marT="45710" marB="45710"/>
                </a:tc>
                <a:tc>
                  <a:txBody>
                    <a:bodyPr/>
                    <a:lstStyle/>
                    <a:p>
                      <a:r>
                        <a:rPr lang="en-US" sz="2000"/>
                        <a:t>Generic*</a:t>
                      </a:r>
                    </a:p>
                  </a:txBody>
                  <a:tcPr marT="45710" marB="45710"/>
                </a:tc>
                <a:tc>
                  <a:txBody>
                    <a:bodyPr/>
                    <a:lstStyle/>
                    <a:p>
                      <a:r>
                        <a:rPr lang="en-US" sz="2000" baseline="0"/>
                        <a:t>Generic*</a:t>
                      </a:r>
                      <a:endParaRPr lang="en-US" sz="2000"/>
                    </a:p>
                  </a:txBody>
                  <a:tcPr marT="45710" marB="45710"/>
                </a:tc>
                <a:extLst>
                  <a:ext uri="{0D108BD9-81ED-4DB2-BD59-A6C34878D82A}">
                    <a16:rowId xmlns:a16="http://schemas.microsoft.com/office/drawing/2014/main" val="10002"/>
                  </a:ext>
                </a:extLst>
              </a:tr>
            </a:tbl>
          </a:graphicData>
        </a:graphic>
      </p:graphicFrame>
      <p:sp>
        <p:nvSpPr>
          <p:cNvPr id="111641" name="TextBox 6">
            <a:extLst>
              <a:ext uri="{FF2B5EF4-FFF2-40B4-BE49-F238E27FC236}">
                <a16:creationId xmlns:a16="http://schemas.microsoft.com/office/drawing/2014/main" id="{82AB4F15-4A20-4111-AB80-6384B6BC49C2}"/>
              </a:ext>
            </a:extLst>
          </p:cNvPr>
          <p:cNvSpPr txBox="1">
            <a:spLocks noChangeArrowheads="1"/>
          </p:cNvSpPr>
          <p:nvPr/>
        </p:nvSpPr>
        <p:spPr bwMode="auto">
          <a:xfrm>
            <a:off x="914400" y="5924550"/>
            <a:ext cx="7848600" cy="400050"/>
          </a:xfrm>
          <a:prstGeom prst="rect">
            <a:avLst/>
          </a:prstGeom>
          <a:noFill/>
          <a:ln>
            <a:noFill/>
          </a:ln>
        </p:spPr>
        <p:txBody>
          <a:bodyPr>
            <a:spAutoFit/>
          </a:bodyPr>
          <a:lstStyle>
            <a:lvl1pPr>
              <a:spcAft>
                <a:spcPts val="1200"/>
              </a:spcAft>
              <a:buFont typeface="Arial" panose="020B0604020202020204" pitchFamily="34" charset="0"/>
              <a:buChar char="•"/>
              <a:defRPr sz="3200">
                <a:solidFill>
                  <a:srgbClr val="003366"/>
                </a:solidFill>
                <a:latin typeface="Trebuchet MS" panose="020B0603020202020204" pitchFamily="34" charset="0"/>
              </a:defRPr>
            </a:lvl1pPr>
            <a:lvl2pPr marL="742950" indent="-285750">
              <a:spcBef>
                <a:spcPct val="20000"/>
              </a:spcBef>
              <a:buFont typeface="Arial" panose="020B0604020202020204" pitchFamily="34" charset="0"/>
              <a:buChar char="–"/>
              <a:defRPr sz="2800">
                <a:solidFill>
                  <a:srgbClr val="003366"/>
                </a:solidFill>
                <a:latin typeface="Trebuchet MS" panose="020B0603020202020204" pitchFamily="34" charset="0"/>
              </a:defRPr>
            </a:lvl2pPr>
            <a:lvl3pPr marL="1143000" indent="-228600">
              <a:spcBef>
                <a:spcPct val="20000"/>
              </a:spcBef>
              <a:buFont typeface="Arial" panose="020B0604020202020204" pitchFamily="34" charset="0"/>
              <a:buChar char="•"/>
              <a:defRPr sz="2400">
                <a:solidFill>
                  <a:srgbClr val="003366"/>
                </a:solidFill>
                <a:latin typeface="Trebuchet MS" panose="020B0603020202020204" pitchFamily="34" charset="0"/>
              </a:defRPr>
            </a:lvl3pPr>
            <a:lvl4pPr marL="16002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4pPr>
            <a:lvl5pPr marL="2057400" indent="-228600">
              <a:spcBef>
                <a:spcPct val="20000"/>
              </a:spcBef>
              <a:buFont typeface="Arial" panose="020B0604020202020204" pitchFamily="34" charset="0"/>
              <a:buChar char="»"/>
              <a:defRPr sz="2000">
                <a:solidFill>
                  <a:srgbClr val="003366"/>
                </a:solidFill>
                <a:latin typeface="Trebuchet MS" panose="020B0603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003366"/>
                </a:solidFill>
                <a:latin typeface="Trebuchet MS" panose="020B0603020202020204" pitchFamily="34" charset="0"/>
              </a:defRPr>
            </a:lvl9pPr>
          </a:lstStyle>
          <a:p>
            <a:pPr eaLnBrk="1" hangingPunct="1">
              <a:spcAft>
                <a:spcPct val="0"/>
              </a:spcAft>
              <a:buFontTx/>
              <a:buNone/>
              <a:defRPr/>
            </a:pPr>
            <a:r>
              <a:rPr lang="en-US" altLang="en-US" sz="2000" baseline="0">
                <a:solidFill>
                  <a:schemeClr val="tx1"/>
                </a:solidFill>
                <a:latin typeface="+mn-lt"/>
              </a:rPr>
              <a:t>*  Custom specs may be available for any element; see Biotics</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304A0588-823B-4D90-AF53-8B8322F2A723}"/>
              </a:ext>
            </a:extLst>
          </p:cNvPr>
          <p:cNvSpPr>
            <a:spLocks noGrp="1"/>
          </p:cNvSpPr>
          <p:nvPr>
            <p:ph type="title"/>
          </p:nvPr>
        </p:nvSpPr>
        <p:spPr>
          <a:xfrm>
            <a:off x="457200" y="327025"/>
            <a:ext cx="8229600" cy="717550"/>
          </a:xfrm>
        </p:spPr>
        <p:txBody>
          <a:bodyPr/>
          <a:lstStyle/>
          <a:p>
            <a:pPr>
              <a:defRPr/>
            </a:pPr>
            <a:r>
              <a:rPr altLang="en-US">
                <a:solidFill>
                  <a:schemeClr val="tx1"/>
                </a:solidFill>
              </a:rPr>
              <a:t>REVIEW: EO SPECIFICATIONS</a:t>
            </a:r>
          </a:p>
        </p:txBody>
      </p:sp>
      <p:sp>
        <p:nvSpPr>
          <p:cNvPr id="3" name="Content Placeholder 2">
            <a:extLst>
              <a:ext uri="{FF2B5EF4-FFF2-40B4-BE49-F238E27FC236}">
                <a16:creationId xmlns:a16="http://schemas.microsoft.com/office/drawing/2014/main" id="{5A9CCC06-3D0B-4128-B3B5-842AD0AE0B73}"/>
              </a:ext>
            </a:extLst>
          </p:cNvPr>
          <p:cNvSpPr>
            <a:spLocks noGrp="1"/>
          </p:cNvSpPr>
          <p:nvPr>
            <p:ph sz="quarter" idx="1"/>
          </p:nvPr>
        </p:nvSpPr>
        <p:spPr>
          <a:xfrm>
            <a:off x="301625" y="1527175"/>
            <a:ext cx="8689975" cy="4797425"/>
          </a:xfrm>
        </p:spPr>
        <p:txBody>
          <a:bodyPr>
            <a:normAutofit/>
          </a:bodyPr>
          <a:lstStyle/>
          <a:p>
            <a:pPr marL="0" indent="0" fontAlgn="auto">
              <a:spcAft>
                <a:spcPts val="0"/>
              </a:spcAft>
              <a:buFont typeface="Wingdings 2"/>
              <a:buNone/>
              <a:defRPr/>
            </a:pPr>
            <a:r>
              <a:rPr lang="en-US"/>
              <a:t>Element Occurrence Specifications (EOSPECS) are used to delineate and differentiate Source Features that may constitute EOs, based on:</a:t>
            </a:r>
          </a:p>
          <a:p>
            <a:pPr marL="731520" lvl="1" indent="-457200" fontAlgn="auto">
              <a:spcAft>
                <a:spcPts val="300"/>
              </a:spcAft>
              <a:buFont typeface="Arial" panose="020B0604020202020204" pitchFamily="34" charset="0"/>
              <a:buChar char="•"/>
              <a:defRPr/>
            </a:pPr>
            <a:r>
              <a:rPr lang="en-US">
                <a:solidFill>
                  <a:schemeClr val="accent6">
                    <a:lumMod val="75000"/>
                  </a:schemeClr>
                </a:solidFill>
              </a:rPr>
              <a:t>Minimum size: </a:t>
            </a:r>
            <a:r>
              <a:rPr lang="en-US">
                <a:solidFill>
                  <a:schemeClr val="tx1"/>
                </a:solidFill>
              </a:rPr>
              <a:t>population size / ecosystem area</a:t>
            </a:r>
          </a:p>
          <a:p>
            <a:pPr marL="731520" lvl="1" indent="-457200" fontAlgn="auto">
              <a:spcAft>
                <a:spcPts val="300"/>
              </a:spcAft>
              <a:buFont typeface="Arial" panose="020B0604020202020204" pitchFamily="34" charset="0"/>
              <a:buChar char="•"/>
              <a:defRPr/>
            </a:pPr>
            <a:r>
              <a:rPr lang="en-US">
                <a:solidFill>
                  <a:schemeClr val="accent6">
                    <a:lumMod val="75000"/>
                  </a:schemeClr>
                </a:solidFill>
              </a:rPr>
              <a:t>Condition:</a:t>
            </a:r>
            <a:r>
              <a:rPr lang="en-US">
                <a:solidFill>
                  <a:schemeClr val="tx1"/>
                </a:solidFill>
              </a:rPr>
              <a:t> species viability, ecosystem integrity</a:t>
            </a:r>
          </a:p>
          <a:p>
            <a:pPr marL="731520" lvl="1" indent="-457200" fontAlgn="auto">
              <a:spcAft>
                <a:spcPts val="300"/>
              </a:spcAft>
              <a:buFont typeface="Arial" panose="020B0604020202020204" pitchFamily="34" charset="0"/>
              <a:buChar char="•"/>
              <a:defRPr/>
            </a:pPr>
            <a:r>
              <a:rPr lang="en-US">
                <a:solidFill>
                  <a:schemeClr val="accent6">
                    <a:lumMod val="75000"/>
                  </a:schemeClr>
                </a:solidFill>
              </a:rPr>
              <a:t>Separation distance: </a:t>
            </a:r>
            <a:r>
              <a:rPr lang="en-US">
                <a:solidFill>
                  <a:schemeClr val="tx1"/>
                </a:solidFill>
              </a:rPr>
              <a:t>Adjacent Habitat </a:t>
            </a:r>
          </a:p>
          <a:p>
            <a:pPr marL="937260" lvl="2" indent="-342900" fontAlgn="auto">
              <a:spcAft>
                <a:spcPts val="300"/>
              </a:spcAft>
              <a:buClr>
                <a:schemeClr val="accent3"/>
              </a:buClr>
              <a:defRPr/>
            </a:pPr>
            <a:r>
              <a:rPr lang="en-US"/>
              <a:t>(Suitable- unsuitable habitat (species)</a:t>
            </a:r>
          </a:p>
          <a:p>
            <a:pPr marL="937260" lvl="2" indent="-342900" fontAlgn="auto">
              <a:spcAft>
                <a:spcPts val="300"/>
              </a:spcAft>
              <a:buClr>
                <a:schemeClr val="accent3"/>
              </a:buClr>
              <a:defRPr/>
            </a:pPr>
            <a:r>
              <a:rPr lang="en-US"/>
              <a:t> (Dis-) similar habitat (cultural, semi-natural, natural) </a:t>
            </a:r>
          </a:p>
          <a:p>
            <a:pPr marL="731520" lvl="1" indent="-457200" fontAlgn="auto">
              <a:spcAft>
                <a:spcPts val="300"/>
              </a:spcAft>
              <a:buFont typeface="Arial" panose="020B0604020202020204" pitchFamily="34" charset="0"/>
              <a:buChar char="•"/>
              <a:defRPr/>
            </a:pPr>
            <a:r>
              <a:rPr lang="en-US">
                <a:solidFill>
                  <a:schemeClr val="accent6">
                    <a:lumMod val="75000"/>
                  </a:schemeClr>
                </a:solidFill>
              </a:rPr>
              <a:t>Barriers: </a:t>
            </a:r>
            <a:r>
              <a:rPr lang="en-US">
                <a:solidFill>
                  <a:schemeClr val="tx1"/>
                </a:solidFill>
              </a:rPr>
              <a:t>e.g., roads, dams</a:t>
            </a:r>
          </a:p>
          <a:p>
            <a:pPr marL="0" indent="0" fontAlgn="auto">
              <a:spcAft>
                <a:spcPts val="0"/>
              </a:spcAft>
              <a:buFont typeface="Wingdings 2"/>
              <a:buNone/>
              <a:defRPr/>
            </a:pPr>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_rels/them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2_Orange_NatureServe">
  <a:themeElements>
    <a:clrScheme name="Orange_NatureServe 5">
      <a:dk1>
        <a:srgbClr val="663300"/>
      </a:dk1>
      <a:lt1>
        <a:srgbClr val="FFCC66"/>
      </a:lt1>
      <a:dk2>
        <a:srgbClr val="003366"/>
      </a:dk2>
      <a:lt2>
        <a:srgbClr val="5F5F5F"/>
      </a:lt2>
      <a:accent1>
        <a:srgbClr val="008080"/>
      </a:accent1>
      <a:accent2>
        <a:srgbClr val="000000"/>
      </a:accent2>
      <a:accent3>
        <a:srgbClr val="FFE2B8"/>
      </a:accent3>
      <a:accent4>
        <a:srgbClr val="562A00"/>
      </a:accent4>
      <a:accent5>
        <a:srgbClr val="AAC0C0"/>
      </a:accent5>
      <a:accent6>
        <a:srgbClr val="000000"/>
      </a:accent6>
      <a:hlink>
        <a:srgbClr val="0000FF"/>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1000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10000" smtClean="0">
            <a:ln>
              <a:noFill/>
            </a:ln>
            <a:solidFill>
              <a:schemeClr val="tx1"/>
            </a:solidFill>
            <a:effectLst/>
            <a:latin typeface="Times New Roman" pitchFamily="18" charset="0"/>
          </a:defRPr>
        </a:defPPr>
      </a:lstStyle>
    </a:lnDef>
  </a:objectDefaults>
  <a:extraClrSchemeLst>
    <a:extraClrScheme>
      <a:clrScheme name="Orange_NatureServe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Orange_NatureServe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Orange_NatureServ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range_NatureServe 4">
        <a:dk1>
          <a:srgbClr val="996600"/>
        </a:dk1>
        <a:lt1>
          <a:srgbClr val="FFCC66"/>
        </a:lt1>
        <a:dk2>
          <a:srgbClr val="003399"/>
        </a:dk2>
        <a:lt2>
          <a:srgbClr val="5F5F5F"/>
        </a:lt2>
        <a:accent1>
          <a:srgbClr val="99CCFF"/>
        </a:accent1>
        <a:accent2>
          <a:srgbClr val="F8F8F8"/>
        </a:accent2>
        <a:accent3>
          <a:srgbClr val="FFE2B8"/>
        </a:accent3>
        <a:accent4>
          <a:srgbClr val="825600"/>
        </a:accent4>
        <a:accent5>
          <a:srgbClr val="CAE2FF"/>
        </a:accent5>
        <a:accent6>
          <a:srgbClr val="E1E1E1"/>
        </a:accent6>
        <a:hlink>
          <a:srgbClr val="FFFFFF"/>
        </a:hlink>
        <a:folHlink>
          <a:srgbClr val="FFFFFF"/>
        </a:folHlink>
      </a:clrScheme>
      <a:clrMap bg1="lt1" tx1="dk1" bg2="lt2" tx2="dk2" accent1="accent1" accent2="accent2" accent3="accent3" accent4="accent4" accent5="accent5" accent6="accent6" hlink="hlink" folHlink="folHlink"/>
    </a:extraClrScheme>
    <a:extraClrScheme>
      <a:clrScheme name="Orange_NatureServe 5">
        <a:dk1>
          <a:srgbClr val="663300"/>
        </a:dk1>
        <a:lt1>
          <a:srgbClr val="FFCC66"/>
        </a:lt1>
        <a:dk2>
          <a:srgbClr val="003366"/>
        </a:dk2>
        <a:lt2>
          <a:srgbClr val="5F5F5F"/>
        </a:lt2>
        <a:accent1>
          <a:srgbClr val="008080"/>
        </a:accent1>
        <a:accent2>
          <a:srgbClr val="000000"/>
        </a:accent2>
        <a:accent3>
          <a:srgbClr val="FFE2B8"/>
        </a:accent3>
        <a:accent4>
          <a:srgbClr val="562A00"/>
        </a:accent4>
        <a:accent5>
          <a:srgbClr val="AAC0C0"/>
        </a:accent5>
        <a:accent6>
          <a:srgbClr val="000000"/>
        </a:accent6>
        <a:hlink>
          <a:srgbClr val="0000FF"/>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NS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Office Theme">
  <a:themeElements>
    <a:clrScheme name="Custom 3">
      <a:dk1>
        <a:srgbClr val="FFFFFF"/>
      </a:dk1>
      <a:lt1>
        <a:sysClr val="window" lastClr="FFFFFF"/>
      </a:lt1>
      <a:dk2>
        <a:srgbClr val="FFFFFF"/>
      </a:dk2>
      <a:lt2>
        <a:srgbClr val="FFFFFF"/>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2CC"/>
      </a:folHlink>
    </a:clrScheme>
    <a:fontScheme name="Slide Headings">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NS PPT Revise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NS PPT Revise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NS PPT Revise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NS PPT Revise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NS PPT Revised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3ACB02E1979C241B1FBAEC28B4D5FA3" ma:contentTypeVersion="" ma:contentTypeDescription="Create a new document." ma:contentTypeScope="" ma:versionID="a66035515a0ca45327d59b485b16daf0">
  <xsd:schema xmlns:xsd="http://www.w3.org/2001/XMLSchema" xmlns:xs="http://www.w3.org/2001/XMLSchema" xmlns:p="http://schemas.microsoft.com/office/2006/metadata/properties" xmlns:ns2="444c8752-afda-475e-a15b-f89632f1a50c" xmlns:ns3="2b670237-9e75-4275-9543-bde52900948d" targetNamespace="http://schemas.microsoft.com/office/2006/metadata/properties" ma:root="true" ma:fieldsID="3eee15698801b3317f7ecb187e18bd86" ns2:_="" ns3:_="">
    <xsd:import namespace="444c8752-afda-475e-a15b-f89632f1a50c"/>
    <xsd:import namespace="2b670237-9e75-4275-9543-bde52900948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LengthInSeconds" minOccurs="0"/>
                <xsd:element ref="ns2:MediaServiceObjectDetectorVersion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4c8752-afda-475e-a15b-f89632f1a5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670237-9e75-4275-9543-bde52900948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b670237-9e75-4275-9543-bde52900948d">
      <UserInfo>
        <DisplayName>Regan Smyth</DisplayName>
        <AccountId>26</AccountId>
        <AccountType/>
      </UserInfo>
    </SharedWithUsers>
  </documentManagement>
</p:properties>
</file>

<file path=customXml/itemProps1.xml><?xml version="1.0" encoding="utf-8"?>
<ds:datastoreItem xmlns:ds="http://schemas.openxmlformats.org/officeDocument/2006/customXml" ds:itemID="{E1FD2ACE-E323-4928-8344-A2F01C9BDA86}">
  <ds:schemaRefs>
    <ds:schemaRef ds:uri="http://schemas.microsoft.com/sharepoint/v3/contenttype/forms"/>
  </ds:schemaRefs>
</ds:datastoreItem>
</file>

<file path=customXml/itemProps2.xml><?xml version="1.0" encoding="utf-8"?>
<ds:datastoreItem xmlns:ds="http://schemas.openxmlformats.org/officeDocument/2006/customXml" ds:itemID="{9C0995F2-F5BD-4719-8969-B040B3A76D0C}"/>
</file>

<file path=customXml/itemProps3.xml><?xml version="1.0" encoding="utf-8"?>
<ds:datastoreItem xmlns:ds="http://schemas.openxmlformats.org/officeDocument/2006/customXml" ds:itemID="{4D09940B-7CB9-4711-81BF-18F539E6BF0A}">
  <ds:schemaRefs>
    <ds:schemaRef ds:uri="http://purl.org/dc/terms/"/>
    <ds:schemaRef ds:uri="http://schemas.microsoft.com/office/2006/documentManagement/types"/>
    <ds:schemaRef ds:uri="http://purl.org/dc/dcmitype/"/>
    <ds:schemaRef ds:uri="http://schemas.microsoft.com/office/infopath/2007/PartnerControls"/>
    <ds:schemaRef ds:uri="2b670237-9e75-4275-9543-bde52900948d"/>
    <ds:schemaRef ds:uri="http://schemas.microsoft.com/office/2006/metadata/properties"/>
    <ds:schemaRef ds:uri="444c8752-afda-475e-a15b-f89632f1a50c"/>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2416</Words>
  <Application>Microsoft Office PowerPoint</Application>
  <PresentationFormat>On-screen Show (4:3)</PresentationFormat>
  <Paragraphs>317</Paragraphs>
  <Slides>40</Slides>
  <Notes>18</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40</vt:i4>
      </vt:variant>
    </vt:vector>
  </HeadingPairs>
  <TitlesOfParts>
    <vt:vector size="66" baseType="lpstr">
      <vt:lpstr>Arial</vt:lpstr>
      <vt:lpstr>Calibri</vt:lpstr>
      <vt:lpstr>Century Gothic</vt:lpstr>
      <vt:lpstr>Georgia</vt:lpstr>
      <vt:lpstr>Open Sans</vt:lpstr>
      <vt:lpstr>Palatino Linotype</vt:lpstr>
      <vt:lpstr>SymbolMT</vt:lpstr>
      <vt:lpstr>Tahoma</vt:lpstr>
      <vt:lpstr>Times New Roman</vt:lpstr>
      <vt:lpstr>TimesNewRomanPSMT</vt:lpstr>
      <vt:lpstr>Trebuchet MS</vt:lpstr>
      <vt:lpstr>Wingdings</vt:lpstr>
      <vt:lpstr>Wingdings 2</vt:lpstr>
      <vt:lpstr>2_Orange_NatureServe</vt:lpstr>
      <vt:lpstr>2_NS PPT Revised Template</vt:lpstr>
      <vt:lpstr>Custom Design</vt:lpstr>
      <vt:lpstr>3_NS PPT Revised Template</vt:lpstr>
      <vt:lpstr>4_NS PPT Revised Template</vt:lpstr>
      <vt:lpstr>1_Custom Design</vt:lpstr>
      <vt:lpstr>5_NS PPT Revised Template</vt:lpstr>
      <vt:lpstr>1_NS PPT Revised Template</vt:lpstr>
      <vt:lpstr>2_Custom Design</vt:lpstr>
      <vt:lpstr>NS_Template</vt:lpstr>
      <vt:lpstr>1_Civic</vt:lpstr>
      <vt:lpstr>Civic</vt:lpstr>
      <vt:lpstr>Office Theme</vt:lpstr>
      <vt:lpstr> Goal of EO Ranks Session </vt:lpstr>
      <vt:lpstr>NatureServe Methodology:  in a nutshell</vt:lpstr>
      <vt:lpstr>EO and EORANK</vt:lpstr>
      <vt:lpstr>EO and EO Ranking</vt:lpstr>
      <vt:lpstr>Use of EOs and EO Ranks</vt:lpstr>
      <vt:lpstr>PowerPoint Presentation</vt:lpstr>
      <vt:lpstr>Use of EOs and EORANKS:  Guiding Restoration</vt:lpstr>
      <vt:lpstr>GENERAL EO GUIDANCE</vt:lpstr>
      <vt:lpstr>REVIEW: EO SPECIFICATIONS</vt:lpstr>
      <vt:lpstr>Observations &amp; Element Occurrences</vt:lpstr>
      <vt:lpstr>REVIEW:  EOSPECS: Separation Criteria</vt:lpstr>
      <vt:lpstr>REVIEW: EOSPECS [Where is it?] EORANKs [How is it doing?]</vt:lpstr>
      <vt:lpstr>EO Rank Factors [How is it doing?]</vt:lpstr>
      <vt:lpstr>Basic EO Ranks</vt:lpstr>
      <vt:lpstr>Ecology EORANKS:  Ecological Integrity</vt:lpstr>
      <vt:lpstr>GENERIC ECOLOGY  EORANK SPECS</vt:lpstr>
      <vt:lpstr>SPECIFIC ECOLOGY EORANKSPECS: Conceptual Models and Metrics of Ecological Integrity</vt:lpstr>
      <vt:lpstr>CONDITION (on-site) METRICS</vt:lpstr>
      <vt:lpstr>LANDSCAPE CONTEXT METRICS</vt:lpstr>
      <vt:lpstr>How to Rank Ecology EOs, using Ecological Integrity Concepts</vt:lpstr>
      <vt:lpstr>APPLICATION: EIA-based EORANKS</vt:lpstr>
      <vt:lpstr>PowerPoint Presentation</vt:lpstr>
      <vt:lpstr>Species Population Viability  (EO Rank Specs and EO Ranks)</vt:lpstr>
      <vt:lpstr>Species Generic EO Ranking</vt:lpstr>
      <vt:lpstr>Generic Rank Specs Advantages </vt:lpstr>
      <vt:lpstr>Supplementing Generic Species EO Ranks</vt:lpstr>
      <vt:lpstr>How to Rank Species EOs</vt:lpstr>
      <vt:lpstr>Occurrence Ranking Key</vt:lpstr>
      <vt:lpstr>Example 1:  Ranking an EO for a…</vt:lpstr>
      <vt:lpstr>Example 2:  Ranking an EO for a…</vt:lpstr>
      <vt:lpstr>EORANK EXERCISE</vt:lpstr>
      <vt:lpstr>Example 1:  Ranking an EO for a… perennial plant: Marshallia pulchra</vt:lpstr>
      <vt:lpstr>EORANK EXERCISE</vt:lpstr>
      <vt:lpstr>EOs and Conservation Biology</vt:lpstr>
      <vt:lpstr> EOs and CONSERVATION BIOLOGY: </vt:lpstr>
      <vt:lpstr>NatureServe Methodology:  in a nutshell</vt:lpstr>
      <vt:lpstr> Conclusion </vt:lpstr>
      <vt:lpstr>  Sites: Areas of Biodiversity Significance</vt:lpstr>
      <vt:lpstr>Sites and Biodiversity Ranks</vt:lpstr>
      <vt:lpstr>Biodiversity Site Ranking Criteria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 CONCEPTS</dc:title>
  <dc:creator>Jennifer Dauten</dc:creator>
  <dc:description>Core Heritage Training / conference presentation</dc:description>
  <cp:lastModifiedBy>Don Faber-Langendoen</cp:lastModifiedBy>
  <cp:revision>1</cp:revision>
  <cp:lastPrinted>2019-04-19T12:54:18Z</cp:lastPrinted>
  <dcterms:created xsi:type="dcterms:W3CDTF">1998-04-06T16:03:52Z</dcterms:created>
  <dcterms:modified xsi:type="dcterms:W3CDTF">2023-02-14T20:36:24Z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0x01010003ACB02E1979C241B1FBAEC28B4D5FA3</vt:lpwstr>
  </property>
</Properties>
</file>