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02" r:id="rId5"/>
    <p:sldId id="347" r:id="rId6"/>
    <p:sldId id="420" r:id="rId7"/>
    <p:sldId id="380" r:id="rId8"/>
    <p:sldId id="421" r:id="rId9"/>
    <p:sldId id="422" r:id="rId10"/>
    <p:sldId id="423" r:id="rId11"/>
    <p:sldId id="419" r:id="rId12"/>
    <p:sldId id="424" r:id="rId13"/>
    <p:sldId id="382" r:id="rId14"/>
    <p:sldId id="346" r:id="rId15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109" d="100"/>
          <a:sy n="109" d="100"/>
        </p:scale>
        <p:origin x="348" y="102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7/8/2014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7/8/2014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7/8/2014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AZ ERT 0.10 release</a:t>
            </a:r>
            <a:br>
              <a:rPr lang="en-US" sz="4000" dirty="0" smtClean="0"/>
            </a:br>
            <a:r>
              <a:rPr lang="en-US" sz="2700" i="1" dirty="0" err="1" smtClean="0"/>
              <a:t>tuesday</a:t>
            </a:r>
            <a:r>
              <a:rPr lang="en-US" sz="2700" i="1" dirty="0" smtClean="0"/>
              <a:t>, </a:t>
            </a:r>
            <a:r>
              <a:rPr lang="en-US" sz="2700" i="1" dirty="0" err="1" smtClean="0"/>
              <a:t>july</a:t>
            </a:r>
            <a:r>
              <a:rPr lang="en-US" sz="2700" i="1" dirty="0" smtClean="0"/>
              <a:t> 8, 2014</a:t>
            </a:r>
            <a:br>
              <a:rPr lang="en-US" sz="2700" i="1" dirty="0" smtClean="0"/>
            </a:br>
            <a:r>
              <a:rPr lang="en-US" sz="2700" i="1" dirty="0" smtClean="0"/>
              <a:t>1:30 – 2:30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Submit Feedback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731" y="888274"/>
            <a:ext cx="47285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DA3C"/>
                </a:solidFill>
              </a:rPr>
              <a:t>Ertsupport.natureserve.org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606" y="1711247"/>
            <a:ext cx="8358788" cy="362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New Release – 0.10</a:t>
            </a:r>
            <a:endParaRPr lang="en-US" sz="3600" dirty="0"/>
          </a:p>
          <a:p>
            <a:pPr marL="1657350" lvl="2" indent="-857250"/>
            <a:r>
              <a:rPr lang="en-US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Pending Items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Submit Feedback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Discussion/Questions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0.8 - 0.10</a:t>
            </a:r>
            <a:br>
              <a:rPr lang="en-US" dirty="0" smtClean="0"/>
            </a:br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Map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Add </a:t>
            </a:r>
            <a:r>
              <a:rPr lang="en-US" dirty="0">
                <a:solidFill>
                  <a:schemeClr val="tx2"/>
                </a:solidFill>
              </a:rPr>
              <a:t>Select a Layer option as default to Resource dropdown in Feature Search tab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Enable </a:t>
            </a:r>
            <a:r>
              <a:rPr lang="en-US" dirty="0" smtClean="0">
                <a:solidFill>
                  <a:schemeClr val="tx2"/>
                </a:solidFill>
              </a:rPr>
              <a:t>Feature Search for map service added via Add Resource tool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Feature Search not returning correct </a:t>
            </a:r>
            <a:r>
              <a:rPr lang="en-US" dirty="0" smtClean="0">
                <a:solidFill>
                  <a:schemeClr val="tx2"/>
                </a:solidFill>
              </a:rPr>
              <a:t>results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Project creation/editing: Select </a:t>
            </a:r>
            <a:r>
              <a:rPr lang="en-US" dirty="0">
                <a:solidFill>
                  <a:schemeClr val="tx2"/>
                </a:solidFill>
              </a:rPr>
              <a:t>multiple graphics from Upload Shape &amp; </a:t>
            </a:r>
            <a:r>
              <a:rPr lang="en-US" dirty="0" smtClean="0">
                <a:solidFill>
                  <a:schemeClr val="tx2"/>
                </a:solidFill>
              </a:rPr>
              <a:t>Annotations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Project creation: Point </a:t>
            </a:r>
            <a:r>
              <a:rPr lang="en-US" dirty="0">
                <a:solidFill>
                  <a:schemeClr val="tx2"/>
                </a:solidFill>
              </a:rPr>
              <a:t>&amp; Line features via Upload Shapes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Edit Mode not working in Draw/Edit </a:t>
            </a:r>
            <a:r>
              <a:rPr lang="en-US" dirty="0" smtClean="0">
                <a:solidFill>
                  <a:schemeClr val="tx2"/>
                </a:solidFill>
              </a:rPr>
              <a:t>toolbar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Project </a:t>
            </a:r>
            <a:r>
              <a:rPr lang="en-US" b="1" dirty="0" smtClean="0">
                <a:solidFill>
                  <a:schemeClr val="tx2"/>
                </a:solidFill>
              </a:rPr>
              <a:t>Analysis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Add message indicating limited to single Project Type below field title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AGFD Internal Project Compliance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Attach </a:t>
            </a:r>
            <a:r>
              <a:rPr lang="en-US" dirty="0" smtClean="0">
                <a:solidFill>
                  <a:schemeClr val="tx2"/>
                </a:solidFill>
              </a:rPr>
              <a:t>generated </a:t>
            </a:r>
            <a:r>
              <a:rPr lang="en-US" dirty="0" err="1" smtClean="0">
                <a:solidFill>
                  <a:schemeClr val="tx2"/>
                </a:solidFill>
              </a:rPr>
              <a:t>shapefile</a:t>
            </a:r>
            <a:r>
              <a:rPr lang="en-US" dirty="0" smtClean="0">
                <a:solidFill>
                  <a:schemeClr val="tx2"/>
                </a:solidFill>
              </a:rPr>
              <a:t> to project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Resolve Counties, Quads, Regions and Township/Ranges for project site during analysis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Refer </a:t>
            </a:r>
            <a:r>
              <a:rPr lang="en-US" dirty="0">
                <a:solidFill>
                  <a:schemeClr val="tx2"/>
                </a:solidFill>
              </a:rPr>
              <a:t>to FWS attribute instead of ESA in Project Report table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Project Review considered revision and attributed to Anonymous user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Administrative/Miscellaneous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Add acceptance of terms during account creation and prior to viewing map (for non-logged in users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Admin functionality to assign User Roles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/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Demo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Versions 0.8 – 0.10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25" y="1603138"/>
            <a:ext cx="8601652" cy="436982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– 0.11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1375965"/>
            <a:ext cx="8248650" cy="49900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Within Account Details e-mail, use First &amp; Last Name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Alter Find Users page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HGIS site styling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/>
              <a:t>HabiMap</a:t>
            </a:r>
            <a:r>
              <a:rPr lang="en-US" sz="2400" dirty="0" smtClean="0"/>
              <a:t> integration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Map Help Links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Upload Shapes button click region broken in Firefox and IE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Project </a:t>
            </a:r>
            <a:r>
              <a:rPr lang="en-US" sz="2400" dirty="0" err="1"/>
              <a:t>shapefiles</a:t>
            </a:r>
            <a:r>
              <a:rPr lang="en-US" sz="2400" dirty="0"/>
              <a:t> not </a:t>
            </a:r>
            <a:r>
              <a:rPr lang="en-US" sz="2400" dirty="0" smtClean="0"/>
              <a:t>generating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Disallow Project Type Edit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Rename Save button in Submit Project (Create Project) dialog to Submit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Pro-forma email functions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Create a single Feature Service for all project boundaries	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– 0.12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150" y="1457794"/>
            <a:ext cx="8248650" cy="455204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Include IBA, SERI &amp; SGCN layers in project analysis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Integrate new map template into report</a:t>
            </a:r>
            <a:endParaRPr lang="en-US" sz="3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Complete </a:t>
            </a:r>
            <a:r>
              <a:rPr lang="en-US" sz="3800" dirty="0"/>
              <a:t>project configuration (notes)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Provide tab or link to Administrative Tasks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Support Identify tool for raster layers (with attributes)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Identify and Query tool behavior when no fields published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'Loading Page' in IE 10 for map page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Remove </a:t>
            </a:r>
            <a:r>
              <a:rPr lang="en-US" sz="3800" dirty="0" smtClean="0"/>
              <a:t>items </a:t>
            </a:r>
            <a:r>
              <a:rPr lang="en-US" sz="3800" dirty="0"/>
              <a:t>from Edit User </a:t>
            </a:r>
            <a:r>
              <a:rPr lang="en-US" sz="3800" dirty="0" smtClean="0"/>
              <a:t>page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Tidy up of items on homepage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Make requirement for email verification more obvious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Improve performance with map loading 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– 0.13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8150" y="1247508"/>
            <a:ext cx="8248650" cy="52498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Update Project Type buffer configuration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Administration functionality for Project Types, Rules, Triggers, and Report Texts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Save spatial feature edit upon clicking ACCEPT, regardless of user action in Edit Project page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Add are you sure you want to cancel project submission message when X or Cancel out of Create Project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Reflect edit with message indicating edits have been successfully saved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/>
              <a:t>Print to PDF button in Feature Search Results window is smaller than others</a:t>
            </a:r>
            <a:endParaRPr lang="en-US" sz="44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Display Review Status on My Project page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Open project PDF to new tab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400" dirty="0" smtClean="0"/>
          </a:p>
          <a:p>
            <a:pPr marL="0" indent="0" algn="ctr"/>
            <a:endParaRPr lang="en-US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Items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3802" y="1436914"/>
            <a:ext cx="7096397" cy="499775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HabiMap</a:t>
            </a:r>
            <a:r>
              <a:rPr lang="en-US" dirty="0" smtClean="0">
                <a:solidFill>
                  <a:schemeClr val="tx2"/>
                </a:solidFill>
              </a:rPr>
              <a:t> URL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Environmental Review Layer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Important Bird Areas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SGCN layer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SERI layer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Input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9526" y="1436914"/>
            <a:ext cx="8024949" cy="4997753"/>
          </a:xfrm>
        </p:spPr>
        <p:txBody>
          <a:bodyPr>
            <a:normAutofit fontScale="55000" lnSpcReduction="20000"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Integrate new map template into report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 smtClean="0"/>
              <a:t>Guidance requested related to what map sizing, what map content would be desired in reports, and under what conditions, etc.</a:t>
            </a:r>
            <a:endParaRPr lang="en-US" sz="34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Add acceptance of terms during account creation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As-implemented: Terms and Conditions of Use language is versioned; each user must agree to the latest version upon registration and/or login; version management and agreements are maintained. Administration of T&amp;C language coming in v0.14. Is this sufficient?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AGFD project compliance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Is AOCC (essentially) the only AGFD Special Management layer? We have incorporated logic treating AOCC as a special case, but can redesign if a more generic AGFD Compliance mechanism is needed.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HGIS site styling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Tidy up of items on homepage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Props1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14081</TotalTime>
  <Words>403</Words>
  <Application>Microsoft Office PowerPoint</Application>
  <PresentationFormat>On-screen Show (4:3)</PresentationFormat>
  <Paragraphs>284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Office Theme</vt:lpstr>
      <vt:lpstr>AZ ERT 0.10 release tuesday, july 8, 2014 1:30 – 2:30 PM EST</vt:lpstr>
      <vt:lpstr>Agenda</vt:lpstr>
      <vt:lpstr>Release 0.8 - 0.10 Highlights</vt:lpstr>
      <vt:lpstr>ERT Demo Versions 0.8 – 0.10</vt:lpstr>
      <vt:lpstr>Development Release Plan – 0.11</vt:lpstr>
      <vt:lpstr>Development Release Plan – 0.12</vt:lpstr>
      <vt:lpstr>Development Release Plan – 0.13</vt:lpstr>
      <vt:lpstr>Pending Items</vt:lpstr>
      <vt:lpstr>Needs Input</vt:lpstr>
      <vt:lpstr>Submit Feedback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Whitney Weber</cp:lastModifiedBy>
  <cp:revision>813</cp:revision>
  <cp:lastPrinted>2012-04-19T17:27:33Z</cp:lastPrinted>
  <dcterms:created xsi:type="dcterms:W3CDTF">2010-06-22T21:10:03Z</dcterms:created>
  <dcterms:modified xsi:type="dcterms:W3CDTF">2014-07-08T14:37:04Z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