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2" r:id="rId5"/>
    <p:sldId id="347" r:id="rId6"/>
    <p:sldId id="420" r:id="rId7"/>
    <p:sldId id="380" r:id="rId8"/>
    <p:sldId id="421" r:id="rId9"/>
    <p:sldId id="422" r:id="rId10"/>
    <p:sldId id="419" r:id="rId11"/>
    <p:sldId id="424" r:id="rId12"/>
    <p:sldId id="382" r:id="rId13"/>
    <p:sldId id="346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109" d="100"/>
          <a:sy n="109" d="100"/>
        </p:scale>
        <p:origin x="348" y="102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7/22/2014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7/22/2014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7/22/2014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Arizona ERT 0.12 release</a:t>
            </a:r>
            <a:br>
              <a:rPr lang="en-US" sz="4000" dirty="0" smtClean="0"/>
            </a:br>
            <a:r>
              <a:rPr lang="en-US" sz="2700" i="1" dirty="0" err="1" smtClean="0"/>
              <a:t>tuesday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22, 2014</a:t>
            </a:r>
            <a:br>
              <a:rPr lang="en-US" sz="2700" i="1" dirty="0" smtClean="0"/>
            </a:br>
            <a:r>
              <a:rPr lang="en-US" sz="2700" i="1" dirty="0" smtClean="0"/>
              <a:t>2:00 – 3:00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0.12</a:t>
            </a:r>
            <a:endParaRPr lang="en-US" sz="3600" dirty="0"/>
          </a:p>
          <a:p>
            <a:pPr marL="1657350" lvl="2" indent="-857250"/>
            <a:r>
              <a:rPr lang="en-US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Pending Items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0.11 - 0.12</a:t>
            </a:r>
            <a:br>
              <a:rPr lang="en-US" dirty="0" smtClean="0"/>
            </a:b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Map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Resize Print to PDF button in Feature Search Results window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Provide user friendly error message when no .</a:t>
            </a:r>
            <a:r>
              <a:rPr lang="en-US" sz="1600" dirty="0" err="1" smtClean="0">
                <a:solidFill>
                  <a:schemeClr val="tx2"/>
                </a:solidFill>
              </a:rPr>
              <a:t>prj</a:t>
            </a:r>
            <a:r>
              <a:rPr lang="en-US" sz="1600" dirty="0" smtClean="0">
                <a:solidFill>
                  <a:schemeClr val="tx2"/>
                </a:solidFill>
              </a:rPr>
              <a:t> file included in uploaded </a:t>
            </a:r>
            <a:r>
              <a:rPr lang="en-US" sz="1600" dirty="0" err="1" smtClean="0">
                <a:solidFill>
                  <a:schemeClr val="tx2"/>
                </a:solidFill>
              </a:rPr>
              <a:t>shapefile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Support Identify tool for raster layers (with attributes)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Disable Identify and Feature Search tools when no fields published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Upload Shapes button click region broken in Firefox and IE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Project 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Set timing expectation in Create Project confirmation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Add SGCN column to species tables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Add widow/orphan control to the species tables in the report.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Project report – sort tabular results on Scientific Name; remove watermark from map page; include feature results from all analysis layers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Integrate new maps into Project report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Remove Security and Signature sections from report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Administrative/Miscellaneous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List All Projects – Add Project ID to table and search option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Disable Project Type edit for all but Evaluators/Administrators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Pro-forma email functions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Within Account Details e-mail, use First &amp; Last Name, not User ID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New user defaults to Customer Role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Versions 0.11 – 0.12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25" y="1603138"/>
            <a:ext cx="8601652" cy="436982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4576"/>
            <a:ext cx="8229600" cy="540672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8800" dirty="0" smtClean="0"/>
              <a:t>HGIS site styling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Tidy up of items on homepage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Upgrade to ArcGIS Server 10.2.2	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Investigate possible export of Feature Search tabular result to CSV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'Loading Page' in IE 10 for map page	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Include IBA layer into project analysis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Configure domain values for Project Submission Feature Search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Project </a:t>
            </a:r>
            <a:r>
              <a:rPr lang="en-US" sz="8800" dirty="0" err="1" smtClean="0"/>
              <a:t>shapefiles</a:t>
            </a:r>
            <a:r>
              <a:rPr lang="en-US" sz="8800" dirty="0" smtClean="0"/>
              <a:t> not generating for all projects	</a:t>
            </a:r>
          </a:p>
          <a:p>
            <a:pPr>
              <a:spcBef>
                <a:spcPts val="0"/>
              </a:spcBef>
            </a:pPr>
            <a:r>
              <a:rPr lang="en-US" sz="8800" dirty="0"/>
              <a:t>Save spatial feature edit upon clicking ACCEPT, regardless of user action in Edit Project </a:t>
            </a:r>
            <a:r>
              <a:rPr lang="en-US" sz="8800" dirty="0" smtClean="0"/>
              <a:t>page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Add Notes to complete project configuration	</a:t>
            </a:r>
          </a:p>
          <a:p>
            <a:pPr>
              <a:spcBef>
                <a:spcPts val="0"/>
              </a:spcBef>
            </a:pPr>
            <a:r>
              <a:rPr lang="en-US" sz="8800" dirty="0"/>
              <a:t>Begin transition </a:t>
            </a:r>
            <a:r>
              <a:rPr lang="en-US" sz="8800" dirty="0" smtClean="0"/>
              <a:t>process to </a:t>
            </a:r>
            <a:r>
              <a:rPr lang="en-US" sz="8800" dirty="0" err="1"/>
              <a:t>Esri</a:t>
            </a:r>
            <a:r>
              <a:rPr lang="en-US" sz="8800" dirty="0"/>
              <a:t> hosting </a:t>
            </a:r>
            <a:r>
              <a:rPr lang="en-US" sz="8800" dirty="0" smtClean="0"/>
              <a:t>environment</a:t>
            </a:r>
          </a:p>
          <a:p>
            <a:pPr>
              <a:spcBef>
                <a:spcPts val="0"/>
              </a:spcBef>
            </a:pPr>
            <a:r>
              <a:rPr lang="en-US" sz="8800" dirty="0" smtClean="0"/>
              <a:t>Display </a:t>
            </a:r>
            <a:r>
              <a:rPr lang="en-US" sz="8800" dirty="0"/>
              <a:t>Review Status on My Project page</a:t>
            </a:r>
            <a:endParaRPr lang="en-US" sz="8800" dirty="0" smtClean="0"/>
          </a:p>
          <a:p>
            <a:pPr>
              <a:spcBef>
                <a:spcPts val="0"/>
              </a:spcBef>
            </a:pPr>
            <a:r>
              <a:rPr lang="en-US" sz="8800" dirty="0" smtClean="0"/>
              <a:t>Administration functionality for Project Types, Rules, Triggers, Report </a:t>
            </a:r>
            <a:r>
              <a:rPr lang="en-US" sz="8800" dirty="0" smtClean="0"/>
              <a:t>Texts, E-mail templates</a:t>
            </a:r>
            <a:endParaRPr lang="en-US" sz="8800" dirty="0" smtClean="0"/>
          </a:p>
          <a:p>
            <a:pPr>
              <a:spcBef>
                <a:spcPts val="0"/>
              </a:spcBef>
            </a:pPr>
            <a:r>
              <a:rPr lang="en-US" sz="8800" dirty="0"/>
              <a:t>Update Project Type buffer configuration	</a:t>
            </a:r>
            <a:endParaRPr lang="en-US" sz="8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0.14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1457794"/>
            <a:ext cx="8366216" cy="455204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Sync up content permissions for all functions and roles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Improve Admin menu tab with breadcrumbs and dropdown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Admin support for Terms &amp; Conditions language</a:t>
            </a:r>
            <a:endParaRPr lang="en-US" sz="4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Alter User pages to show relevant content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Add </a:t>
            </a:r>
            <a:r>
              <a:rPr lang="en-US" sz="4400" dirty="0"/>
              <a:t>are you sure you want to cancel project submission message when X or Cancel out of Create Project</a:t>
            </a:r>
            <a:endParaRPr lang="en-US" sz="4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Investigate SGCN layer data restructure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Save Spatial Bookmarks per user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/>
              <a:t>Investigate performance improvements with map </a:t>
            </a:r>
            <a:r>
              <a:rPr lang="en-US" sz="4400" dirty="0" smtClean="0"/>
              <a:t>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Make </a:t>
            </a:r>
            <a:r>
              <a:rPr lang="en-US" sz="4400" dirty="0"/>
              <a:t>requirement for email verification more obvious</a:t>
            </a:r>
            <a:endParaRPr lang="en-US" sz="4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E-mail Subject not handling ' correctly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Support Access Levels	</a:t>
            </a: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/>
              <a:t>Incorporate Help </a:t>
            </a:r>
            <a:r>
              <a:rPr lang="en-US" sz="4400" dirty="0"/>
              <a:t>Links</a:t>
            </a:r>
            <a:r>
              <a:rPr lang="en-US" dirty="0"/>
              <a:t>	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Items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8596" y="1436914"/>
            <a:ext cx="8446808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Important Bird Areas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SGCN data restructure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526" y="1436914"/>
            <a:ext cx="8024949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acceptance of terms during account creation – is this still necessary?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HGIS site styling, including logo colors in site styling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Tidy up of items on homepage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2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DA3C"/>
                </a:solidFill>
              </a:rPr>
              <a:t>Ertsupport.natureserve.org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14500</TotalTime>
  <Words>326</Words>
  <Application>Microsoft Office PowerPoint</Application>
  <PresentationFormat>On-screen Show (4:3)</PresentationFormat>
  <Paragraphs>242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 Theme</vt:lpstr>
      <vt:lpstr>Arizona ERT 0.12 release tuesday, july 22, 2014 2:00 – 3:00 PM EST</vt:lpstr>
      <vt:lpstr>Agenda</vt:lpstr>
      <vt:lpstr>Release 0.11 - 0.12 Highlights</vt:lpstr>
      <vt:lpstr>ERT Demo Versions 0.11 – 0.12</vt:lpstr>
      <vt:lpstr>Development Release Plan – 0.13</vt:lpstr>
      <vt:lpstr>Development Release Plan – 0.14</vt:lpstr>
      <vt:lpstr>Pending Items</vt:lpstr>
      <vt:lpstr>Needs Input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Whitney Weber</cp:lastModifiedBy>
  <cp:revision>848</cp:revision>
  <cp:lastPrinted>2012-04-19T17:27:33Z</cp:lastPrinted>
  <dcterms:created xsi:type="dcterms:W3CDTF">2010-06-22T21:10:03Z</dcterms:created>
  <dcterms:modified xsi:type="dcterms:W3CDTF">2014-07-22T15:00:50Z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