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02" r:id="rId5"/>
    <p:sldId id="347" r:id="rId6"/>
    <p:sldId id="420" r:id="rId7"/>
    <p:sldId id="380" r:id="rId8"/>
    <p:sldId id="421" r:id="rId9"/>
    <p:sldId id="422" r:id="rId10"/>
    <p:sldId id="425" r:id="rId11"/>
    <p:sldId id="382" r:id="rId12"/>
    <p:sldId id="346" r:id="rId13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95" d="100"/>
          <a:sy n="95" d="100"/>
        </p:scale>
        <p:origin x="246" y="90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8/6/2014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8/6/2014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8/6/2014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Arizona ERT 0.14 release</a:t>
            </a:r>
            <a:br>
              <a:rPr lang="en-US" sz="4000" dirty="0" smtClean="0"/>
            </a:br>
            <a:r>
              <a:rPr lang="en-US" sz="2700" i="1" dirty="0" err="1" smtClean="0"/>
              <a:t>wednesday</a:t>
            </a:r>
            <a:r>
              <a:rPr lang="en-US" sz="2700" i="1" dirty="0" smtClean="0"/>
              <a:t>, august 6, 2014</a:t>
            </a:r>
            <a:br>
              <a:rPr lang="en-US" sz="2700" i="1" dirty="0" smtClean="0"/>
            </a:br>
            <a:r>
              <a:rPr lang="en-US" sz="2700" i="1" dirty="0" smtClean="0"/>
              <a:t>2:00 – 3:00 PM EST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New Release – 0.14</a:t>
            </a:r>
            <a:endParaRPr lang="en-US" sz="3600" dirty="0"/>
          </a:p>
          <a:p>
            <a:pPr marL="1657350" lvl="2" indent="-857250"/>
            <a:r>
              <a:rPr lang="en-US" dirty="0" smtClean="0"/>
              <a:t>Demo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Development Release Plan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Pending Items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Submit Feedback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Discussion/Questions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Release 0.13 - 0.14</a:t>
            </a:r>
            <a:br>
              <a:rPr lang="en-US" dirty="0" smtClean="0"/>
            </a:br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56" y="1235744"/>
            <a:ext cx="883928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Bef>
                <a:spcPts val="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Map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Snap Tool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Add Cancel Edit button in Edit boundary map page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List UTM Zone 12 in Projection dropdown rather than UTM Zone 17 &amp; 18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Disable Identify and Feature Search tools when no fields published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Project Analysis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Repeat table header if table continues on multiple pages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Remove project location details from report body – instead, add them to maps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Remove Overview Map (map 1) – add as inset in 1</a:t>
            </a:r>
            <a:r>
              <a:rPr lang="en-US" sz="1600" baseline="30000" dirty="0" smtClean="0">
                <a:solidFill>
                  <a:schemeClr val="tx2"/>
                </a:solidFill>
              </a:rPr>
              <a:t>st</a:t>
            </a:r>
            <a:r>
              <a:rPr lang="en-US" sz="1600" dirty="0" smtClean="0">
                <a:solidFill>
                  <a:schemeClr val="tx2"/>
                </a:solidFill>
              </a:rPr>
              <a:t> map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Include SERI, SGCN, &amp; IBA layers into project analysis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Updates to Project Report table, per document provided by AZGFD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Administrative/Miscellaneous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Login page updated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Background replaced with green gradient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Tab to Administrative tasks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Administrative functionality for Home &amp; Contact pages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Administrative functionality for Layer Groups &amp; Layers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Administrative functionality for Rules &amp; Triggers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Administrative functionality for Report Text, Email templates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838597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ERT Demo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Versions 0.13 – 0.14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9546" y="1375761"/>
            <a:ext cx="8204908" cy="532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Release Plan – 0.15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800" y="1184576"/>
            <a:ext cx="8943702" cy="540672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Admin function for Project Types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List All Projects: add Primary Project Type search and add to </a:t>
            </a:r>
            <a:r>
              <a:rPr lang="en-US" sz="2000" dirty="0" smtClean="0"/>
              <a:t>table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Update Project Type buffer configuration	</a:t>
            </a:r>
            <a:r>
              <a:rPr lang="en-US" sz="2000" dirty="0" smtClean="0"/>
              <a:t>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Configure domain values within Feature Search tool for Project Submission layer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Add Notes to Project</a:t>
            </a:r>
            <a:r>
              <a:rPr lang="en-US" sz="2000" dirty="0" smtClean="0"/>
              <a:t>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Improve performance with map loading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Complete project configuration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Investigate </a:t>
            </a:r>
            <a:r>
              <a:rPr lang="en-US" sz="2000" dirty="0" smtClean="0"/>
              <a:t>possible export to CSV of tabular results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'Loading Page' in IE 10 for map page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Make requirement for email verification more obvious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Transition to Esri hosting environment – ongoing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Release Plan – 0.16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63902" y="1233577"/>
            <a:ext cx="8980098" cy="53224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100" dirty="0" smtClean="0"/>
              <a:t>Report maps - legend not showing and/or labeled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100" dirty="0" smtClean="0"/>
              <a:t>Change font for Project Review Results, Project </a:t>
            </a:r>
            <a:r>
              <a:rPr lang="en-US" sz="2100" dirty="0" smtClean="0"/>
              <a:t>Type headers</a:t>
            </a:r>
            <a:r>
              <a:rPr lang="en-US" sz="2100" dirty="0" smtClean="0"/>
              <a:t>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100" dirty="0" smtClean="0"/>
              <a:t>Remove </a:t>
            </a:r>
            <a:r>
              <a:rPr lang="en-US" sz="2100" dirty="0" smtClean="0"/>
              <a:t>elements </a:t>
            </a:r>
            <a:r>
              <a:rPr lang="en-US" sz="2100" dirty="0" smtClean="0"/>
              <a:t>from </a:t>
            </a:r>
            <a:r>
              <a:rPr lang="en-US" sz="2100" dirty="0" smtClean="0"/>
              <a:t>Edit User page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100" dirty="0" smtClean="0"/>
              <a:t>Add are you sure you want to cancel project submission message when X or Cancel out of Create Project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100" dirty="0" smtClean="0"/>
              <a:t>Alter Find Users page	</a:t>
            </a:r>
            <a:endParaRPr lang="en-US" sz="21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100" dirty="0" smtClean="0"/>
              <a:t>Admin Terms &amp; </a:t>
            </a:r>
            <a:r>
              <a:rPr lang="en-US" sz="2100" smtClean="0"/>
              <a:t>Conditions language</a:t>
            </a:r>
            <a:endParaRPr lang="en-US" sz="21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100" dirty="0" smtClean="0"/>
              <a:t>Map </a:t>
            </a:r>
            <a:r>
              <a:rPr lang="en-US" sz="2100" dirty="0" smtClean="0"/>
              <a:t>Help Links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100" dirty="0" smtClean="0"/>
              <a:t>Add ? with link to context sensitive help topic to every dialog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100" dirty="0" smtClean="0"/>
              <a:t>E-mail Subject not handling ' correctly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100" dirty="0" smtClean="0"/>
              <a:t>System error handling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100" dirty="0" smtClean="0"/>
              <a:t>Guard </a:t>
            </a:r>
            <a:r>
              <a:rPr lang="en-US" sz="2100" dirty="0"/>
              <a:t>against multiple Project Submissions entries for forced reruns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100" dirty="0"/>
              <a:t>Confirmation email not sent upon project review </a:t>
            </a:r>
            <a:r>
              <a:rPr lang="en-US" sz="2100" dirty="0" smtClean="0"/>
              <a:t>completion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Release Plan – 0.17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38150" y="1457794"/>
            <a:ext cx="8366216" cy="504750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Add link to Email Template form for token help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Redirect after node deletion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Create Internal Staging </a:t>
            </a:r>
            <a:r>
              <a:rPr lang="en-US" sz="2400" dirty="0" err="1" smtClean="0"/>
              <a:t>Env</a:t>
            </a:r>
            <a:r>
              <a:rPr lang="en-US" sz="2400" dirty="0" smtClean="0"/>
              <a:t>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Upgrade to </a:t>
            </a:r>
            <a:r>
              <a:rPr lang="en-US" sz="2400" dirty="0" err="1" smtClean="0"/>
              <a:t>ArcGIS</a:t>
            </a:r>
            <a:r>
              <a:rPr lang="en-US" sz="2400" dirty="0" smtClean="0"/>
              <a:t> Server 10.2.2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Open project PDF to new tab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Annotation text not displayed correctly with selected color, size, bolding in Print layout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Handling of legacy data (AZHGIS 1.0 project files)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User customized Help </a:t>
            </a:r>
            <a:r>
              <a:rPr lang="en-US" sz="2400" dirty="0" smtClean="0"/>
              <a:t>Docs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Any remaining site styling issues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Submit Feedback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7731" y="888274"/>
            <a:ext cx="47285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DA3C"/>
                </a:solidFill>
              </a:rPr>
              <a:t>Ertsupport.natureserve.org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606" y="1711247"/>
            <a:ext cx="8358788" cy="3628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Discussion/Questions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e010bd29-76c8-44b3-a51a-3aaade979f68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14569</TotalTime>
  <Words>219</Words>
  <Application>Microsoft Office PowerPoint</Application>
  <PresentationFormat>On-screen Show (4:3)</PresentationFormat>
  <Paragraphs>213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Office Theme</vt:lpstr>
      <vt:lpstr>Arizona ERT 0.14 release wednesday, august 6, 2014 2:00 – 3:00 PM EST</vt:lpstr>
      <vt:lpstr>Agenda</vt:lpstr>
      <vt:lpstr>Release 0.13 - 0.14 Highlights</vt:lpstr>
      <vt:lpstr>ERT Demo Versions 0.13 – 0.14</vt:lpstr>
      <vt:lpstr>Development Release Plan – 0.15</vt:lpstr>
      <vt:lpstr>Development Release Plan – 0.16</vt:lpstr>
      <vt:lpstr>Development Release Plan – 0.17</vt:lpstr>
      <vt:lpstr>Submit Feedback</vt:lpstr>
      <vt:lpstr>Discussion/Questions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Michele Bottiaux</cp:lastModifiedBy>
  <cp:revision>860</cp:revision>
  <cp:lastPrinted>2012-04-19T17:27:33Z</cp:lastPrinted>
  <dcterms:created xsi:type="dcterms:W3CDTF">2010-06-22T21:10:03Z</dcterms:created>
  <dcterms:modified xsi:type="dcterms:W3CDTF">2014-08-06T14:56:22Z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