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2" r:id="rId5"/>
    <p:sldId id="347" r:id="rId6"/>
    <p:sldId id="420" r:id="rId7"/>
    <p:sldId id="380" r:id="rId8"/>
    <p:sldId id="421" r:id="rId9"/>
    <p:sldId id="422" r:id="rId10"/>
    <p:sldId id="423" r:id="rId11"/>
    <p:sldId id="419" r:id="rId12"/>
    <p:sldId id="382" r:id="rId13"/>
    <p:sldId id="346" r:id="rId14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74" d="100"/>
          <a:sy n="74" d="100"/>
        </p:scale>
        <p:origin x="-630" y="-90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6/17/2014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6/17/2014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6/17/2014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AZ ERT 0.7 release</a:t>
            </a:r>
            <a:br>
              <a:rPr lang="en-US" sz="4000" dirty="0" smtClean="0"/>
            </a:br>
            <a:r>
              <a:rPr lang="en-US" sz="2700" i="1" dirty="0" err="1" smtClean="0"/>
              <a:t>tuesday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june</a:t>
            </a:r>
            <a:r>
              <a:rPr lang="en-US" sz="2700" i="1" dirty="0" smtClean="0"/>
              <a:t> 17, 2014</a:t>
            </a:r>
            <a:br>
              <a:rPr lang="en-US" sz="2700" i="1" dirty="0" smtClean="0"/>
            </a:br>
            <a:r>
              <a:rPr lang="en-US" sz="2700" i="1" dirty="0" smtClean="0"/>
              <a:t>4:00 – 5:00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0.7</a:t>
            </a:r>
            <a:endParaRPr lang="en-US" sz="3600" dirty="0"/>
          </a:p>
          <a:p>
            <a:pPr marL="1657350" lvl="2" indent="-857250"/>
            <a:r>
              <a:rPr lang="en-US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Pending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Release 0.7</a:t>
            </a:r>
            <a:br>
              <a:rPr lang="en-US" dirty="0" smtClean="0"/>
            </a:br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Site theme look/colors updated to AZGFD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Incorporated new map layers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Created layer domain tables &amp; configured Feature Search to use domain tables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Allow multi-part feature projects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Allow project area to be defined by Point, Line, and/or Polygon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Create Project from Annotations in Make a Map tool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Zoom to appropriate extent (data no longer being truncated)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Allow editing of project, including versioning &amp; Save/Final Status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Rename Project Report to reflect Report Title, Version, and Status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Help Documentation opens in new tab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Registration e-mail verification link moved to bottom of </a:t>
            </a:r>
            <a:r>
              <a:rPr lang="en-US" sz="2400" dirty="0" smtClean="0">
                <a:solidFill>
                  <a:schemeClr val="tx2"/>
                </a:solidFill>
              </a:rPr>
              <a:t>e-mail</a:t>
            </a:r>
          </a:p>
          <a:p>
            <a:pPr marL="461772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Help Documentation: How To, About AZGFD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0.7 Demo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601" y="1297581"/>
            <a:ext cx="8510799" cy="440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273635"/>
            <a:ext cx="8248650" cy="52498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Release 0.8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Select multiple graphics from Upload Shape &amp; Annotations during Project creation/editing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Integrate new map template into report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acceptance of terms during account creation and prior to viewing map (for non-logged in users)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Attach generated </a:t>
            </a:r>
            <a:r>
              <a:rPr lang="en-US" dirty="0" err="1" smtClean="0">
                <a:solidFill>
                  <a:schemeClr val="tx2"/>
                </a:solidFill>
              </a:rPr>
              <a:t>shapefile</a:t>
            </a:r>
            <a:r>
              <a:rPr lang="en-US" dirty="0" smtClean="0">
                <a:solidFill>
                  <a:schemeClr val="tx2"/>
                </a:solidFill>
              </a:rPr>
              <a:t> to project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‘Loading Page’ in IE 10 for map </a:t>
            </a:r>
            <a:r>
              <a:rPr lang="en-US" dirty="0" smtClean="0">
                <a:solidFill>
                  <a:schemeClr val="tx2"/>
                </a:solidFill>
              </a:rPr>
              <a:t>page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150" y="1282700"/>
            <a:ext cx="8248650" cy="52498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Release 0.9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Allow Create Project from Point &amp; Line features via Upload Shapes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Resolve Counties &amp; Quads for project site during analysis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Move message indicating limited to single Project Type below field title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HabiMap</a:t>
            </a:r>
            <a:r>
              <a:rPr lang="en-US" dirty="0" smtClean="0">
                <a:solidFill>
                  <a:schemeClr val="tx2"/>
                </a:solidFill>
              </a:rPr>
              <a:t> integration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Change project review ‘revision’ from ‘Anonymous’ user to ‘Project Review’</a:t>
            </a: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38150" y="1143000"/>
            <a:ext cx="8248650" cy="52498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Release 0.10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Integrate Project e-mail functionality for Evaluators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Create a single Feature Service to include all Project spatial boundaries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Incorporate administration functionality for Rules, Triggers, &amp; Report Texts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Complete remaining HGIS site styling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>
                <a:solidFill>
                  <a:schemeClr val="tx2"/>
                </a:solidFill>
              </a:rPr>
              <a:t>AGFD </a:t>
            </a:r>
            <a:r>
              <a:rPr lang="en-US" dirty="0" smtClean="0">
                <a:solidFill>
                  <a:schemeClr val="tx2"/>
                </a:solidFill>
              </a:rPr>
              <a:t>Internal Project Compliance</a:t>
            </a: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HabiMap</a:t>
            </a:r>
            <a:r>
              <a:rPr lang="en-US" dirty="0" smtClean="0">
                <a:solidFill>
                  <a:schemeClr val="tx2"/>
                </a:solidFill>
              </a:rPr>
              <a:t> URL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Environmental Review Layer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Important Bird </a:t>
            </a:r>
            <a:r>
              <a:rPr lang="en-US" dirty="0" smtClean="0">
                <a:solidFill>
                  <a:schemeClr val="tx2"/>
                </a:solidFill>
              </a:rPr>
              <a:t>Areas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SGCN layer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SERI layer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AGFD Project Compliance Rules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285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DA3C"/>
                </a:solidFill>
              </a:rPr>
              <a:t>Ertsupport.natureserve.org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13861</TotalTime>
  <Words>317</Words>
  <Application>Microsoft Office PowerPoint</Application>
  <PresentationFormat>On-screen Show (4:3)</PresentationFormat>
  <Paragraphs>228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AZ ERT 0.7 release tuesday, june 17, 2014 4:00 – 5:00 PM EST</vt:lpstr>
      <vt:lpstr>Agenda</vt:lpstr>
      <vt:lpstr>Release 0.7 Highlights</vt:lpstr>
      <vt:lpstr>ERT 0.7 Demo</vt:lpstr>
      <vt:lpstr>Development Release Plan</vt:lpstr>
      <vt:lpstr>Development Release Plan</vt:lpstr>
      <vt:lpstr>Development Release Plan</vt:lpstr>
      <vt:lpstr>Pending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whitney_weber</cp:lastModifiedBy>
  <cp:revision>798</cp:revision>
  <cp:lastPrinted>2012-04-19T17:27:33Z</cp:lastPrinted>
  <dcterms:created xsi:type="dcterms:W3CDTF">2010-06-22T21:10:03Z</dcterms:created>
  <dcterms:modified xsi:type="dcterms:W3CDTF">2014-06-17T21:12:12Z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