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6" r:id="rId7"/>
    <p:sldId id="425" r:id="rId8"/>
    <p:sldId id="424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5" d="100"/>
          <a:sy n="95" d="100"/>
        </p:scale>
        <p:origin x="246" y="90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7/25/2014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7/25/2014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7/25/2014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Arizona ERT site styling</a:t>
            </a:r>
            <a:br>
              <a:rPr lang="en-US" sz="4000" dirty="0" smtClean="0"/>
            </a:br>
            <a:r>
              <a:rPr lang="en-US" sz="2700" i="1" dirty="0" err="1" smtClean="0"/>
              <a:t>friday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25, 2014</a:t>
            </a:r>
            <a:br>
              <a:rPr lang="en-US" sz="2700" i="1" dirty="0" smtClean="0"/>
            </a:br>
            <a:r>
              <a:rPr lang="en-US" sz="2700" i="1" dirty="0" smtClean="0"/>
              <a:t>11:30 – 12:30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0.13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32" y="1184576"/>
            <a:ext cx="4077797" cy="5250091"/>
          </a:xfrm>
        </p:spPr>
        <p:txBody>
          <a:bodyPr>
            <a:normAutofit/>
          </a:bodyPr>
          <a:lstStyle/>
          <a:p>
            <a:pPr marL="861822" indent="-857250"/>
            <a:r>
              <a:rPr lang="en-US" sz="3600" dirty="0" smtClean="0"/>
              <a:t>Breadcrumbs removed</a:t>
            </a:r>
          </a:p>
          <a:p>
            <a:pPr marL="861822" indent="-857250"/>
            <a:r>
              <a:rPr lang="en-US" sz="3600" dirty="0" smtClean="0"/>
              <a:t>Menu dropdowns</a:t>
            </a:r>
          </a:p>
          <a:p>
            <a:pPr marL="861822" indent="-857250"/>
            <a:endParaRPr lang="en-US" sz="3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6747" y="1424969"/>
            <a:ext cx="3181687" cy="85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0384" y="2505620"/>
            <a:ext cx="5438967" cy="296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0.13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9843" y="1184576"/>
            <a:ext cx="8324314" cy="5250091"/>
          </a:xfrm>
        </p:spPr>
        <p:txBody>
          <a:bodyPr>
            <a:normAutofit/>
          </a:bodyPr>
          <a:lstStyle/>
          <a:p>
            <a:pPr marL="861822" indent="-857250" algn="ctr">
              <a:buNone/>
            </a:pPr>
            <a:r>
              <a:rPr lang="en-US" sz="3600" dirty="0" smtClean="0"/>
              <a:t>Create Project dialog updated</a:t>
            </a:r>
          </a:p>
          <a:p>
            <a:pPr marL="861822" indent="-857250"/>
            <a:endParaRPr lang="en-US" sz="3600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5013" y="1919003"/>
            <a:ext cx="5133975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for future release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30" y="1184576"/>
            <a:ext cx="3987436" cy="5250091"/>
          </a:xfrm>
        </p:spPr>
        <p:txBody>
          <a:bodyPr>
            <a:normAutofit/>
          </a:bodyPr>
          <a:lstStyle/>
          <a:p>
            <a:pPr marL="861822" indent="-857250">
              <a:buNone/>
            </a:pPr>
            <a:r>
              <a:rPr lang="en-US" sz="3200" dirty="0" smtClean="0"/>
              <a:t>Project Details</a:t>
            </a:r>
          </a:p>
          <a:p>
            <a:pPr marL="861822" indent="-857250"/>
            <a:r>
              <a:rPr lang="en-US" sz="2400" dirty="0" smtClean="0"/>
              <a:t>Project Review Results</a:t>
            </a:r>
          </a:p>
          <a:p>
            <a:pPr marL="861822" indent="-857250"/>
            <a:r>
              <a:rPr lang="en-US" sz="2400" dirty="0" smtClean="0"/>
              <a:t>Project Type</a:t>
            </a:r>
          </a:p>
          <a:p>
            <a:pPr marL="861822" indent="-857250"/>
            <a:r>
              <a:rPr lang="en-US" sz="2400" dirty="0" smtClean="0"/>
              <a:t>Project Type values</a:t>
            </a:r>
          </a:p>
          <a:p>
            <a:pPr marL="861822" indent="-857250">
              <a:buNone/>
            </a:pPr>
            <a:r>
              <a:rPr lang="en-US" sz="2400" dirty="0" smtClean="0"/>
              <a:t>Grey out disabled form fields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064" y="1314956"/>
            <a:ext cx="5014100" cy="443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Input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9526" y="1436914"/>
            <a:ext cx="8024949" cy="4997753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Background?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Colors?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Any feedback regarding </a:t>
            </a:r>
            <a:r>
              <a:rPr lang="en-US" dirty="0" smtClean="0">
                <a:solidFill>
                  <a:schemeClr val="tx2"/>
                </a:solidFill>
              </a:rPr>
              <a:t>styling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>
                <a:solidFill>
                  <a:schemeClr val="tx2"/>
                </a:solidFill>
              </a:rPr>
              <a:t>Review Report </a:t>
            </a:r>
            <a:r>
              <a:rPr lang="en-US" dirty="0" smtClean="0">
                <a:solidFill>
                  <a:schemeClr val="tx2"/>
                </a:solidFill>
              </a:rPr>
              <a:t>follow-up questions: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Submitted By 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Include a brief header when no documented conflicts found?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Would SERI or SGCN ever have Report Text associated for including in the Recommendations Section?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14540</TotalTime>
  <Words>92</Words>
  <Application>Microsoft Office PowerPoint</Application>
  <PresentationFormat>On-screen Show (4:3)</PresentationFormat>
  <Paragraphs>138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Arizona ERT site styling friday, july 25, 2014 11:30 – 12:30 PM EST</vt:lpstr>
      <vt:lpstr>Release 0.13</vt:lpstr>
      <vt:lpstr>Release 0.13</vt:lpstr>
      <vt:lpstr>Identified for future release</vt:lpstr>
      <vt:lpstr>Needs Input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853</cp:revision>
  <cp:lastPrinted>2012-04-19T17:27:33Z</cp:lastPrinted>
  <dcterms:created xsi:type="dcterms:W3CDTF">2010-06-22T21:10:03Z</dcterms:created>
  <dcterms:modified xsi:type="dcterms:W3CDTF">2014-07-25T14:43:52Z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