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8"/>
  </p:sldMasterIdLst>
  <p:notesMasterIdLst>
    <p:notesMasterId r:id="rId16"/>
  </p:notesMasterIdLst>
  <p:handoutMasterIdLst>
    <p:handoutMasterId r:id="rId17"/>
  </p:handoutMasterIdLst>
  <p:sldIdLst>
    <p:sldId id="337" r:id="rId9"/>
    <p:sldId id="338" r:id="rId10"/>
    <p:sldId id="369" r:id="rId11"/>
    <p:sldId id="379" r:id="rId12"/>
    <p:sldId id="373" r:id="rId13"/>
    <p:sldId id="380" r:id="rId14"/>
    <p:sldId id="378" r:id="rId15"/>
  </p:sldIdLst>
  <p:sldSz cx="9144000" cy="6858000" type="screen4x3"/>
  <p:notesSz cx="7023100" cy="93091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93">
          <p15:clr>
            <a:srgbClr val="A4A3A4"/>
          </p15:clr>
        </p15:guide>
        <p15:guide id="2" orient="horz" pos="2157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06666"/>
    <a:srgbClr val="ADC2E9"/>
    <a:srgbClr val="50C628"/>
    <a:srgbClr val="FAC864"/>
    <a:srgbClr val="996633"/>
    <a:srgbClr val="996600"/>
    <a:srgbClr val="FFEA87"/>
    <a:srgbClr val="FFFFFF"/>
    <a:srgbClr val="FFD3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02" autoAdjust="0"/>
    <p:restoredTop sz="93907" autoAdjust="0"/>
  </p:normalViewPr>
  <p:slideViewPr>
    <p:cSldViewPr snapToGrid="0" snapToObjects="1">
      <p:cViewPr varScale="1">
        <p:scale>
          <a:sx n="111" d="100"/>
          <a:sy n="111" d="100"/>
        </p:scale>
        <p:origin x="438" y="102"/>
      </p:cViewPr>
      <p:guideLst>
        <p:guide orient="horz" pos="1793"/>
        <p:guide orient="horz" pos="215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1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customXml" Target="../customXml/item7.xml"/><Relationship Id="rId12" Type="http://schemas.openxmlformats.org/officeDocument/2006/relationships/slide" Target="slides/slide4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3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4691458-6F6E-44D3-8B5F-6DB843684133}" type="datetimeFigureOut">
              <a:rPr lang="en-US"/>
              <a:pPr>
                <a:defRPr/>
              </a:pPr>
              <a:t>7/2/2018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6563075-BAF1-469B-AA96-074E72DF11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226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Trebuchet M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Trebuchet MS"/>
              </a:defRPr>
            </a:lvl1pPr>
          </a:lstStyle>
          <a:p>
            <a:pPr>
              <a:defRPr/>
            </a:pPr>
            <a:fld id="{550D7873-B4CE-4CC7-9EF7-758734F9C130}" type="datetimeFigureOut">
              <a:rPr lang="en-US"/>
              <a:pPr>
                <a:defRPr/>
              </a:pPr>
              <a:t>7/2/2018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2775"/>
            <a:ext cx="5619750" cy="4187825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Trebuchet M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Trebuchet MS"/>
              </a:defRPr>
            </a:lvl1pPr>
          </a:lstStyle>
          <a:p>
            <a:pPr>
              <a:defRPr/>
            </a:pPr>
            <a:fld id="{06233C49-41FB-4607-82CB-E3D0B64E4D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3339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82244" y="3281539"/>
            <a:ext cx="4289425" cy="2263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68675" y="2286000"/>
            <a:ext cx="1144588" cy="3846513"/>
          </a:xfrm>
          <a:custGeom>
            <a:avLst/>
            <a:gdLst>
              <a:gd name="connsiteX0" fmla="*/ 0 w 1144163"/>
              <a:gd name="connsiteY0" fmla="*/ 0 h 3847207"/>
              <a:gd name="connsiteX1" fmla="*/ 1144163 w 1144163"/>
              <a:gd name="connsiteY1" fmla="*/ 0 h 3847207"/>
              <a:gd name="connsiteX2" fmla="*/ 1144163 w 1144163"/>
              <a:gd name="connsiteY2" fmla="*/ 3847207 h 3847207"/>
              <a:gd name="connsiteX3" fmla="*/ 0 w 1144163"/>
              <a:gd name="connsiteY3" fmla="*/ 3847207 h 3847207"/>
              <a:gd name="connsiteX4" fmla="*/ 0 w 1144163"/>
              <a:gd name="connsiteY4" fmla="*/ 0 h 3847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163" h="3847207">
                <a:moveTo>
                  <a:pt x="0" y="0"/>
                </a:moveTo>
                <a:lnTo>
                  <a:pt x="1144163" y="0"/>
                </a:lnTo>
                <a:lnTo>
                  <a:pt x="1144163" y="3847207"/>
                </a:lnTo>
                <a:lnTo>
                  <a:pt x="0" y="3847207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400" dirty="0">
                <a:solidFill>
                  <a:srgbClr val="DCE0E4"/>
                </a:solidFill>
                <a:latin typeface="+mn-lt"/>
              </a:rPr>
              <a:t>[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99375" y="2286000"/>
            <a:ext cx="1144588" cy="3846513"/>
          </a:xfrm>
          <a:custGeom>
            <a:avLst/>
            <a:gdLst>
              <a:gd name="connsiteX0" fmla="*/ 0 w 1144163"/>
              <a:gd name="connsiteY0" fmla="*/ 0 h 3847207"/>
              <a:gd name="connsiteX1" fmla="*/ 1144163 w 1144163"/>
              <a:gd name="connsiteY1" fmla="*/ 0 h 3847207"/>
              <a:gd name="connsiteX2" fmla="*/ 1144163 w 1144163"/>
              <a:gd name="connsiteY2" fmla="*/ 3847207 h 3847207"/>
              <a:gd name="connsiteX3" fmla="*/ 0 w 1144163"/>
              <a:gd name="connsiteY3" fmla="*/ 3847207 h 3847207"/>
              <a:gd name="connsiteX4" fmla="*/ 0 w 1144163"/>
              <a:gd name="connsiteY4" fmla="*/ 0 h 3847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163" h="3847207">
                <a:moveTo>
                  <a:pt x="0" y="0"/>
                </a:moveTo>
                <a:lnTo>
                  <a:pt x="1144163" y="0"/>
                </a:lnTo>
                <a:lnTo>
                  <a:pt x="1144163" y="3847207"/>
                </a:lnTo>
                <a:lnTo>
                  <a:pt x="0" y="3847207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400" dirty="0">
                <a:solidFill>
                  <a:srgbClr val="DCE0E4"/>
                </a:solidFill>
                <a:latin typeface="+mn-lt"/>
              </a:rPr>
              <a:t>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972" y="1124712"/>
            <a:ext cx="7549115" cy="1357081"/>
          </a:xfrm>
        </p:spPr>
        <p:txBody>
          <a:bodyPr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4000" b="1" kern="1200" dirty="0">
                <a:solidFill>
                  <a:srgbClr val="FFD3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753" y="4488573"/>
            <a:ext cx="2614405" cy="1056741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369981" y="3478481"/>
            <a:ext cx="3508745" cy="101009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3366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4000" b="1" kern="1200" dirty="0">
                <a:solidFill>
                  <a:srgbClr val="FFD3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E0660-D2A8-4569-917C-3B2FE0792EDF}" type="datetimeFigureOut">
              <a:rPr lang="en-US"/>
              <a:pPr>
                <a:defRPr/>
              </a:pPr>
              <a:t>7/2/2018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D3B33-C1B7-4734-8A80-26F81885FC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4000" b="1" kern="1200" dirty="0">
                <a:solidFill>
                  <a:srgbClr val="FFD3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8781B-4673-4A45-8EDD-0AA00EA30C52}" type="datetimeFigureOut">
              <a:rPr lang="en-US"/>
              <a:pPr>
                <a:defRPr/>
              </a:pPr>
              <a:t>7/2/2018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D71BE-F1F6-4ECD-AF65-1B33249CEC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013" y="206375"/>
            <a:ext cx="8302625" cy="609600"/>
          </a:xfr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4000" b="1" kern="1200" dirty="0">
                <a:solidFill>
                  <a:srgbClr val="FFD3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27038" y="1266825"/>
            <a:ext cx="4067175" cy="51784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266825"/>
            <a:ext cx="4068762" cy="51784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4000" b="1" kern="1200" dirty="0">
                <a:solidFill>
                  <a:srgbClr val="FFD3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7200" y="228870"/>
            <a:ext cx="8229600" cy="717550"/>
          </a:xfrm>
        </p:spPr>
        <p:txBody>
          <a:bodyPr/>
          <a:lstStyle>
            <a:lvl1pPr>
              <a:defRPr>
                <a:solidFill>
                  <a:srgbClr val="FFD3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ound Single Corner Rectangle 9"/>
          <p:cNvSpPr/>
          <p:nvPr userDrawn="1"/>
        </p:nvSpPr>
        <p:spPr>
          <a:xfrm rot="10800000">
            <a:off x="0" y="1174746"/>
            <a:ext cx="9144000" cy="5518776"/>
          </a:xfrm>
          <a:prstGeom prst="round1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57200" y="1318437"/>
            <a:ext cx="8229600" cy="5157688"/>
          </a:xfrm>
        </p:spPr>
        <p:txBody>
          <a:bodyPr>
            <a:normAutofit/>
          </a:bodyPr>
          <a:lstStyle>
            <a:lvl1pPr marL="347472">
              <a:spcBef>
                <a:spcPts val="800"/>
              </a:spcBef>
              <a:spcAft>
                <a:spcPts val="600"/>
              </a:spcAft>
              <a:defRPr sz="3600">
                <a:latin typeface="Calibri"/>
                <a:cs typeface="Calibri"/>
              </a:defRPr>
            </a:lvl1pPr>
            <a:lvl2pPr>
              <a:defRPr sz="3200">
                <a:latin typeface="Calibri"/>
                <a:cs typeface="Calibri"/>
              </a:defRPr>
            </a:lvl2pPr>
            <a:lvl3pPr>
              <a:defRPr sz="2800">
                <a:latin typeface="Calibri"/>
                <a:cs typeface="Calibri"/>
              </a:defRPr>
            </a:lvl3pPr>
            <a:lvl4pPr>
              <a:defRPr sz="2400">
                <a:latin typeface="Calibri"/>
                <a:cs typeface="Calibri"/>
              </a:defRPr>
            </a:lvl4pPr>
            <a:lvl5pPr>
              <a:defRPr sz="2400"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6102948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7200" y="228870"/>
            <a:ext cx="8229600" cy="717550"/>
          </a:xfrm>
        </p:spPr>
        <p:txBody>
          <a:bodyPr/>
          <a:lstStyle>
            <a:lvl1pPr>
              <a:defRPr>
                <a:solidFill>
                  <a:srgbClr val="FFD3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ound Single Corner Rectangle 9"/>
          <p:cNvSpPr/>
          <p:nvPr userDrawn="1"/>
        </p:nvSpPr>
        <p:spPr>
          <a:xfrm rot="10800000">
            <a:off x="0" y="1174746"/>
            <a:ext cx="9144000" cy="5518776"/>
          </a:xfrm>
          <a:prstGeom prst="round1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0"/>
          </p:nvPr>
        </p:nvSpPr>
        <p:spPr>
          <a:xfrm>
            <a:off x="457200" y="1573213"/>
            <a:ext cx="8304213" cy="47847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271173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/>
          <p:cNvSpPr/>
          <p:nvPr userDrawn="1"/>
        </p:nvSpPr>
        <p:spPr>
          <a:xfrm rot="10800000">
            <a:off x="0" y="1174746"/>
            <a:ext cx="9144000" cy="5518776"/>
          </a:xfrm>
          <a:prstGeom prst="round1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4000" b="1" kern="1200" dirty="0">
                <a:solidFill>
                  <a:srgbClr val="FFD3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F286C-EFC8-40F4-869B-384D259F4DD2}" type="datetimeFigureOut">
              <a:rPr lang="en-US"/>
              <a:pPr>
                <a:defRPr/>
              </a:pPr>
              <a:t>7/2/2018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DE4B1-5967-4F47-9CEF-A70BD77886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ingle Corner Rectangle 12"/>
          <p:cNvSpPr/>
          <p:nvPr userDrawn="1"/>
        </p:nvSpPr>
        <p:spPr>
          <a:xfrm rot="10800000">
            <a:off x="0" y="1174746"/>
            <a:ext cx="9144000" cy="5518776"/>
          </a:xfrm>
          <a:prstGeom prst="round1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4000" b="1" kern="1200" dirty="0">
                <a:solidFill>
                  <a:srgbClr val="FFD3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 userDrawn="1"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6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F4F36-9F1B-4F17-B3AD-5046984704DF}" type="datetimeFigureOut">
              <a:rPr lang="en-US"/>
              <a:pPr>
                <a:defRPr/>
              </a:pPr>
              <a:t>7/2/2018</a:t>
            </a:fld>
            <a:endParaRPr lang="en-US" dirty="0"/>
          </a:p>
        </p:txBody>
      </p:sp>
      <p:sp>
        <p:nvSpPr>
          <p:cNvPr id="11" name="Footer Placeholder 7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Slide Number Placeholder 8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16726-4A69-4BAB-A856-35D9399E66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311BD-3CCE-4E88-A9EA-A4E0CA97FB57}" type="datetimeFigureOut">
              <a:rPr lang="en-US"/>
              <a:pPr>
                <a:defRPr/>
              </a:pPr>
              <a:t>7/2/2018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D79C1-70A9-446B-B4DF-2FF881496E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2000" b="1" kern="1200" dirty="0">
                <a:solidFill>
                  <a:srgbClr val="FFD3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62ED9-8D6B-4339-9A22-3E6470005083}" type="datetimeFigureOut">
              <a:rPr lang="en-US"/>
              <a:pPr>
                <a:defRPr/>
              </a:pPr>
              <a:t>7/2/2018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E3877-0563-447B-ACC1-BF6FA4A108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2000" b="1" kern="1200" dirty="0">
                <a:solidFill>
                  <a:srgbClr val="FFD3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8B42E-C7BA-4747-9FFE-855AF69A7B8F}" type="datetimeFigureOut">
              <a:rPr lang="en-US"/>
              <a:pPr>
                <a:defRPr/>
              </a:pPr>
              <a:t>7/2/2018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DEA50-AEDF-4CBC-8F41-FEC2C90818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84275"/>
            <a:ext cx="8229600" cy="494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rebuchet MS"/>
              </a:defRPr>
            </a:lvl1pPr>
          </a:lstStyle>
          <a:p>
            <a:pPr>
              <a:defRPr/>
            </a:pPr>
            <a:fld id="{2B4A6378-6253-404D-8D7A-5ADDF33ECCA8}" type="datetimeFigureOut">
              <a:rPr lang="en-US"/>
              <a:pPr>
                <a:defRPr/>
              </a:pPr>
              <a:t>7/2/2018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rebuchet M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rebuchet MS"/>
              </a:defRPr>
            </a:lvl1pPr>
          </a:lstStyle>
          <a:p>
            <a:pPr>
              <a:defRPr/>
            </a:pPr>
            <a:fld id="{4D998C53-BE50-4C3A-A239-9450C4FB99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17" r:id="rId2"/>
    <p:sldLayoutId id="2147483734" r:id="rId3"/>
    <p:sldLayoutId id="2147483735" r:id="rId4"/>
    <p:sldLayoutId id="2147483730" r:id="rId5"/>
    <p:sldLayoutId id="2147483731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8" r:id="rId12"/>
  </p:sldLayoutIdLst>
  <p:transition spd="slow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003366"/>
          </a:solidFill>
          <a:latin typeface="Trebuchet MS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Trebuchet MS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Trebuchet MS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Trebuchet MS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Trebuchet MS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Trebuchet MS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Trebuchet MS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Trebuchet MS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Trebuchet MS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0"/>
        </a:spcBef>
        <a:spcAft>
          <a:spcPts val="1200"/>
        </a:spcAft>
        <a:buFont typeface="Arial" pitchFamily="34" charset="0"/>
        <a:buChar char="•"/>
        <a:defRPr sz="3200" kern="1200">
          <a:solidFill>
            <a:srgbClr val="003366"/>
          </a:solidFill>
          <a:latin typeface="Trebuchet MS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003366"/>
          </a:solidFill>
          <a:latin typeface="Trebuchet MS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003366"/>
          </a:solidFill>
          <a:latin typeface="Trebuchet MS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003366"/>
          </a:solidFill>
          <a:latin typeface="Trebuchet MS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003366"/>
          </a:solidFill>
          <a:latin typeface="Trebuchet MS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5013" y="1124712"/>
            <a:ext cx="8407729" cy="1357081"/>
          </a:xfrm>
        </p:spPr>
        <p:txBody>
          <a:bodyPr/>
          <a:lstStyle/>
          <a:p>
            <a:pPr algn="ctr"/>
            <a:r>
              <a:rPr lang="en-US" sz="3600" dirty="0"/>
              <a:t>Pennsylvania</a:t>
            </a:r>
            <a:br>
              <a:rPr lang="en-US" sz="3600" dirty="0"/>
            </a:br>
            <a:r>
              <a:rPr lang="en-US" sz="3600" dirty="0"/>
              <a:t>Conservation Opportunity Area Tool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Development </a:t>
            </a:r>
            <a:r>
              <a:rPr lang="en-US" dirty="0" smtClean="0"/>
              <a:t>Release v0.1</a:t>
            </a:r>
            <a:endParaRPr lang="en-US" dirty="0"/>
          </a:p>
          <a:p>
            <a:r>
              <a:rPr lang="en-US" dirty="0" smtClean="0"/>
              <a:t>July 3, </a:t>
            </a:r>
            <a:r>
              <a:rPr lang="en-US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1956951752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 Base Functionality Items</a:t>
            </a:r>
          </a:p>
          <a:p>
            <a:r>
              <a:rPr lang="en-US" dirty="0" smtClean="0"/>
              <a:t>Demo Site Release v0.1</a:t>
            </a:r>
            <a:endParaRPr lang="en-US" dirty="0"/>
          </a:p>
          <a:p>
            <a:r>
              <a:rPr lang="en-US" dirty="0" smtClean="0"/>
              <a:t>Review Next Release v0.2</a:t>
            </a:r>
            <a:endParaRPr lang="en-US" dirty="0"/>
          </a:p>
          <a:p>
            <a:r>
              <a:rPr lang="en-US" dirty="0" smtClean="0"/>
              <a:t>Pending Items</a:t>
            </a:r>
            <a:endParaRPr lang="en-US" dirty="0"/>
          </a:p>
          <a:p>
            <a:r>
              <a:rPr lang="en-US" dirty="0"/>
              <a:t>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967042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Functionality v0.1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9588"/>
            <a:ext cx="8229600" cy="5157688"/>
          </a:xfrm>
        </p:spPr>
        <p:txBody>
          <a:bodyPr>
            <a:normAutofit/>
          </a:bodyPr>
          <a:lstStyle/>
          <a:p>
            <a:r>
              <a:rPr lang="en-US" dirty="0" smtClean="0"/>
              <a:t>Phase 1:</a:t>
            </a:r>
          </a:p>
          <a:p>
            <a:pPr lvl="1"/>
            <a:r>
              <a:rPr lang="en-US" dirty="0" smtClean="0"/>
              <a:t>Stand Up Development Site</a:t>
            </a:r>
          </a:p>
          <a:p>
            <a:pPr lvl="1"/>
            <a:r>
              <a:rPr lang="en-US" dirty="0" smtClean="0"/>
              <a:t>Map Viewer with core functionality</a:t>
            </a:r>
          </a:p>
          <a:p>
            <a:pPr lvl="1"/>
            <a:r>
              <a:rPr lang="en-US" dirty="0" smtClean="0"/>
              <a:t>User management</a:t>
            </a:r>
          </a:p>
          <a:p>
            <a:pPr lvl="1"/>
            <a:r>
              <a:rPr lang="en-US" dirty="0" smtClean="0"/>
              <a:t>Site Admin functionality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90429751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Dev Site</a:t>
            </a:r>
            <a:br>
              <a:rPr lang="en-US" dirty="0" smtClean="0"/>
            </a:br>
            <a:r>
              <a:rPr lang="en-US" sz="2400" dirty="0" smtClean="0"/>
              <a:t>https://coapadev.natureserve.org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36270" y="1212446"/>
            <a:ext cx="6792686" cy="518835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361062" y="500165"/>
            <a:ext cx="8439486" cy="39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 flipV="1">
            <a:off x="4652465" y="500165"/>
            <a:ext cx="793819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331" y="1284633"/>
            <a:ext cx="8423031" cy="511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04211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Release v0.2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Type Selection</a:t>
            </a:r>
          </a:p>
          <a:p>
            <a:r>
              <a:rPr lang="en-US" dirty="0" smtClean="0"/>
              <a:t>Begin AOI workflow</a:t>
            </a:r>
          </a:p>
          <a:p>
            <a:pPr lvl="1"/>
            <a:r>
              <a:rPr lang="en-US" dirty="0" smtClean="0"/>
              <a:t>AOI geoprocessing to obtain results</a:t>
            </a:r>
          </a:p>
          <a:p>
            <a:pPr lvl="1"/>
            <a:r>
              <a:rPr lang="en-US" dirty="0" smtClean="0"/>
              <a:t>First draft of </a:t>
            </a:r>
            <a:r>
              <a:rPr lang="en-US" dirty="0" smtClean="0"/>
              <a:t>AOI project </a:t>
            </a:r>
            <a:r>
              <a:rPr lang="en-US" dirty="0" smtClean="0"/>
              <a:t>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176105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Pending Items / Questions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Site specific map layers</a:t>
            </a:r>
          </a:p>
          <a:p>
            <a:r>
              <a:rPr lang="en-US" dirty="0" smtClean="0"/>
              <a:t>Site Theme background</a:t>
            </a:r>
          </a:p>
          <a:p>
            <a:r>
              <a:rPr lang="en-US" dirty="0" smtClean="0"/>
              <a:t>SSS Review</a:t>
            </a:r>
          </a:p>
          <a:p>
            <a:pPr lvl="1"/>
            <a:r>
              <a:rPr lang="en-US" dirty="0" smtClean="0"/>
              <a:t>Sample Report</a:t>
            </a:r>
          </a:p>
          <a:p>
            <a:pPr lvl="1"/>
            <a:r>
              <a:rPr lang="en-US" dirty="0" smtClean="0"/>
              <a:t>Multiple Species </a:t>
            </a:r>
            <a:r>
              <a:rPr lang="en-US" smtClean="0"/>
              <a:t>per Report</a:t>
            </a:r>
            <a:r>
              <a:rPr lang="en-US" dirty="0" smtClean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697994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619124" y="209550"/>
            <a:ext cx="7820025" cy="1237285"/>
          </a:xfrm>
        </p:spPr>
        <p:txBody>
          <a:bodyPr anchor="t"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ERT Help Desk Support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rgbClr val="FFFF00"/>
                </a:solidFill>
              </a:rPr>
              <a:t>http://ertsupport.natureserve.org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734878"/>
            <a:ext cx="9067138" cy="424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474100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NatureServe_PP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item1.xml><?xml version="1.0" encoding="utf-8"?>
<p:properties xmlns:p="http://schemas.microsoft.com/office/2006/metadata/properties" xmlns:xsi="http://www.w3.org/2001/XMLSchema-instance">
  <documentManagement>
    <Document_x0020_Description xmlns="e010bd29-76c8-44b3-a51a-3aaade979f68" xsi:nil="true"/>
  </documentManagement>
</p:properties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7FD8A8E7F5F48B79DE748D389170D" ma:contentTypeVersion="1" ma:contentTypeDescription="Create a new document." ma:contentTypeScope="" ma:versionID="26e8d92fb71c865577db67ae1f37c69c">
  <xsd:schema xmlns:xsd="http://www.w3.org/2001/XMLSchema" xmlns:p="http://schemas.microsoft.com/office/2006/metadata/properties" xmlns:ns2="e010bd29-76c8-44b3-a51a-3aaade979f68" targetNamespace="http://schemas.microsoft.com/office/2006/metadata/properties" ma:root="true" ma:fieldsID="0141cdb9c1f90768e17ac13989fa226c" ns2:_="">
    <xsd:import namespace="e010bd29-76c8-44b3-a51a-3aaade979f68"/>
    <xsd:element name="properties">
      <xsd:complexType>
        <xsd:sequence>
          <xsd:element name="documentManagement">
            <xsd:complexType>
              <xsd:all>
                <xsd:element ref="ns2:Document_x0020_Description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e010bd29-76c8-44b3-a51a-3aaade979f68" elementFormDefault="qualified">
    <xsd:import namespace="http://schemas.microsoft.com/office/2006/documentManagement/types"/>
    <xsd:element name="Document_x0020_Description" ma:index="8" nillable="true" ma:displayName="Document Description" ma:internalName="Document_x0020_Description" ma:readOnly="fals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4F6AAA72-EB62-43B9-A7D2-4731531478B9}">
  <ds:schemaRefs>
    <ds:schemaRef ds:uri="http://schemas.microsoft.com/office/2006/metadata/properties"/>
    <ds:schemaRef ds:uri="e010bd29-76c8-44b3-a51a-3aaade979f6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C69DA90-83DE-4235-BD6D-550833C01537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AB0E6B72-4EC4-4D4D-A57D-9A4EE0736F37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43C320AB-C420-4980-B6F5-08F398BF92EC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0F296C41-555F-4119-B752-C6707109AB1D}">
  <ds:schemaRefs>
    <ds:schemaRef ds:uri="http://schemas.microsoft.com/sharepoint/v3/contenttype/forms"/>
  </ds:schemaRefs>
</ds:datastoreItem>
</file>

<file path=customXml/itemProps6.xml><?xml version="1.0" encoding="utf-8"?>
<ds:datastoreItem xmlns:ds="http://schemas.openxmlformats.org/officeDocument/2006/customXml" ds:itemID="{B822B563-9163-42F4-AF80-2E177FC76667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4D65D9C6-8EE5-4A80-97EE-251E841894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10bd29-76c8-44b3-a51a-3aaade979f68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8398</TotalTime>
  <Words>91</Words>
  <Application>Microsoft Office PowerPoint</Application>
  <PresentationFormat>On-screen Show (4:3)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Trebuchet MS</vt:lpstr>
      <vt:lpstr>NatureServe_PPT-Template</vt:lpstr>
      <vt:lpstr>Pennsylvania Conservation Opportunity Area Tool</vt:lpstr>
      <vt:lpstr>Agenda</vt:lpstr>
      <vt:lpstr>Base Functionality v0.1</vt:lpstr>
      <vt:lpstr>Demo Dev Site https://coapadev.natureserve.org</vt:lpstr>
      <vt:lpstr>Development Release v0.2</vt:lpstr>
      <vt:lpstr>Pending Items / Questions</vt:lpstr>
      <vt:lpstr>ERT Help Desk Support http://ertsupport.natureserve.org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NatureServe</dc:title>
  <dc:creator>Kyle Copas</dc:creator>
  <cp:lastModifiedBy>Michele Bottiaux</cp:lastModifiedBy>
  <cp:revision>231</cp:revision>
  <cp:lastPrinted>2012-05-22T02:48:47Z</cp:lastPrinted>
  <dcterms:created xsi:type="dcterms:W3CDTF">2010-10-06T23:44:47Z</dcterms:created>
  <dcterms:modified xsi:type="dcterms:W3CDTF">2018-07-02T21:04:37Z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0x0101004F87FD8A8E7F5F48B79DE748D389170D</vt:lpwstr>
  </property>
</Properties>
</file>