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8"/>
  </p:sldMasterIdLst>
  <p:notesMasterIdLst>
    <p:notesMasterId r:id="rId16"/>
  </p:notesMasterIdLst>
  <p:handoutMasterIdLst>
    <p:handoutMasterId r:id="rId17"/>
  </p:handoutMasterIdLst>
  <p:sldIdLst>
    <p:sldId id="337" r:id="rId9"/>
    <p:sldId id="338" r:id="rId10"/>
    <p:sldId id="369" r:id="rId11"/>
    <p:sldId id="379" r:id="rId12"/>
    <p:sldId id="373" r:id="rId13"/>
    <p:sldId id="380" r:id="rId14"/>
    <p:sldId id="378" r:id="rId15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3">
          <p15:clr>
            <a:srgbClr val="A4A3A4"/>
          </p15:clr>
        </p15:guide>
        <p15:guide id="2" orient="horz" pos="2157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66"/>
    <a:srgbClr val="ADC2E9"/>
    <a:srgbClr val="50C628"/>
    <a:srgbClr val="FAC864"/>
    <a:srgbClr val="996633"/>
    <a:srgbClr val="996600"/>
    <a:srgbClr val="FFEA87"/>
    <a:srgbClr val="FFFFFF"/>
    <a:srgbClr val="FFD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2" autoAdjust="0"/>
    <p:restoredTop sz="66364" autoAdjust="0"/>
  </p:normalViewPr>
  <p:slideViewPr>
    <p:cSldViewPr snapToGrid="0" snapToObjects="1">
      <p:cViewPr varScale="1">
        <p:scale>
          <a:sx n="73" d="100"/>
          <a:sy n="73" d="100"/>
        </p:scale>
        <p:origin x="2706" y="72"/>
      </p:cViewPr>
      <p:guideLst>
        <p:guide orient="horz" pos="1793"/>
        <p:guide orient="horz" pos="21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691458-6F6E-44D3-8B5F-6DB843684133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563075-BAF1-469B-AA96-074E72DF1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2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fld id="{550D7873-B4CE-4CC7-9EF7-758734F9C130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2775"/>
            <a:ext cx="5619750" cy="418782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fld id="{06233C49-41FB-4607-82CB-E3D0B64E4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33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requirements</a:t>
            </a:r>
          </a:p>
          <a:p>
            <a:r>
              <a:rPr lang="en-US" dirty="0"/>
              <a:t>- Use Cases</a:t>
            </a:r>
          </a:p>
          <a:p>
            <a:pPr lvl="1"/>
            <a:r>
              <a:rPr lang="en-US" dirty="0"/>
              <a:t>3.1, 3.2, 3.3, 3.4,3.6, 3.13</a:t>
            </a:r>
          </a:p>
          <a:p>
            <a:pPr lvl="1"/>
            <a:r>
              <a:rPr lang="en-US" dirty="0"/>
              <a:t>Project Submission</a:t>
            </a:r>
          </a:p>
          <a:p>
            <a:r>
              <a:rPr lang="en-US" dirty="0"/>
              <a:t>- Target audience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3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2244" y="3281539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72" y="1124712"/>
            <a:ext cx="7549115" cy="1357081"/>
          </a:xfr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53" y="4488573"/>
            <a:ext cx="2614405" cy="105674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369981" y="3478481"/>
            <a:ext cx="3508745" cy="101009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366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0660-D2A8-4569-917C-3B2FE0792EDF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3B33-C1B7-4734-8A80-26F81885F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781B-4673-4A45-8EDD-0AA00EA30C52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71BE-F1F6-4ECD-AF65-1B33249CE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206375"/>
            <a:ext cx="8302625" cy="609600"/>
          </a:xfr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038" y="1266825"/>
            <a:ext cx="4067175" cy="5178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66825"/>
            <a:ext cx="4068762" cy="5178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870"/>
            <a:ext cx="8229600" cy="717550"/>
          </a:xfrm>
        </p:spPr>
        <p:txBody>
          <a:bodyPr/>
          <a:lstStyle>
            <a:lvl1pPr>
              <a:defRPr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ound Single Corner Rectangle 9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318437"/>
            <a:ext cx="8229600" cy="5157688"/>
          </a:xfrm>
        </p:spPr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3600">
                <a:latin typeface="Calibri"/>
                <a:cs typeface="Calibri"/>
              </a:defRPr>
            </a:lvl1pPr>
            <a:lvl2pPr>
              <a:defRPr sz="3200">
                <a:latin typeface="Calibri"/>
                <a:cs typeface="Calibri"/>
              </a:defRPr>
            </a:lvl2pPr>
            <a:lvl3pPr>
              <a:defRPr sz="28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610294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870"/>
            <a:ext cx="8229600" cy="717550"/>
          </a:xfrm>
        </p:spPr>
        <p:txBody>
          <a:bodyPr/>
          <a:lstStyle>
            <a:lvl1pPr>
              <a:defRPr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ound Single Corner Rectangle 9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457200" y="1573213"/>
            <a:ext cx="8304213" cy="47847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7117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11BD-3CCE-4E88-A9EA-A4E0CA97FB57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79C1-70A9-446B-B4DF-2FF881496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2ED9-8D6B-4339-9A22-3E6470005083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3877-0563-447B-ACC1-BF6FA4A10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B42E-C7BA-4747-9FFE-855AF69A7B8F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EA50-AEDF-4CBC-8F41-FEC2C9081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4275"/>
            <a:ext cx="82296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2B4A6378-6253-404D-8D7A-5ADDF33ECCA8}" type="datetimeFigureOut">
              <a:rPr lang="en-US"/>
              <a:pPr>
                <a:defRPr/>
              </a:pPr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4D998C53-BE50-4C3A-A239-9450C4FB9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7" r:id="rId2"/>
    <p:sldLayoutId id="2147483734" r:id="rId3"/>
    <p:sldLayoutId id="2147483735" r:id="rId4"/>
    <p:sldLayoutId id="2147483730" r:id="rId5"/>
    <p:sldLayoutId id="2147483731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8" r:id="rId12"/>
  </p:sldLayoutIdLst>
  <p:transition spd="slow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1200"/>
        </a:spcAft>
        <a:buFont typeface="Arial" pitchFamily="34" charset="0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013" y="1124712"/>
            <a:ext cx="8407729" cy="1357081"/>
          </a:xfrm>
        </p:spPr>
        <p:txBody>
          <a:bodyPr/>
          <a:lstStyle/>
          <a:p>
            <a:pPr algn="ctr"/>
            <a:r>
              <a:rPr lang="en-US" sz="3600" dirty="0"/>
              <a:t>Pennsylvania</a:t>
            </a:r>
            <a:br>
              <a:rPr lang="en-US" sz="3600" dirty="0"/>
            </a:br>
            <a:r>
              <a:rPr lang="en-US" sz="3600" dirty="0"/>
              <a:t>Conservation Opportunity Area Tool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Check-In v0.3</a:t>
            </a:r>
          </a:p>
          <a:p>
            <a:r>
              <a:rPr lang="en-US" dirty="0" smtClean="0"/>
              <a:t>August 21, </a:t>
            </a: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569517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New </a:t>
            </a:r>
            <a:r>
              <a:rPr lang="en-US" dirty="0" smtClean="0"/>
              <a:t>Development</a:t>
            </a:r>
            <a:endParaRPr lang="en-US" dirty="0"/>
          </a:p>
          <a:p>
            <a:r>
              <a:rPr lang="en-US" dirty="0" smtClean="0"/>
              <a:t>Demo</a:t>
            </a:r>
            <a:endParaRPr lang="en-US" dirty="0"/>
          </a:p>
          <a:p>
            <a:r>
              <a:rPr lang="en-US" dirty="0"/>
              <a:t>Discussion /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6704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Functionality v0.3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588"/>
            <a:ext cx="8229600" cy="5157688"/>
          </a:xfrm>
        </p:spPr>
        <p:txBody>
          <a:bodyPr>
            <a:normAutofit/>
          </a:bodyPr>
          <a:lstStyle/>
          <a:p>
            <a:r>
              <a:rPr lang="en-US" dirty="0" smtClean="0"/>
              <a:t>AOI report structure complete - still working on logic for listing results</a:t>
            </a:r>
            <a:endParaRPr lang="en-US" dirty="0"/>
          </a:p>
          <a:p>
            <a:r>
              <a:rPr lang="en-US" dirty="0" smtClean="0"/>
              <a:t>CSV Tabular Results</a:t>
            </a:r>
          </a:p>
          <a:p>
            <a:r>
              <a:rPr lang="en-US" dirty="0"/>
              <a:t>Site Theme</a:t>
            </a:r>
          </a:p>
          <a:p>
            <a:pPr marL="45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2975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Dev Site</a:t>
            </a:r>
            <a:br>
              <a:rPr lang="en-US" dirty="0"/>
            </a:br>
            <a:r>
              <a:rPr lang="en-US" sz="2400" dirty="0"/>
              <a:t>https://coapadev.natureserve.org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6270" y="1212446"/>
            <a:ext cx="6792686" cy="51883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61062" y="500165"/>
            <a:ext cx="8439486" cy="39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 flipV="1">
            <a:off x="4652465" y="500165"/>
            <a:ext cx="79381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75" y="1389577"/>
            <a:ext cx="8460980" cy="48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421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Release v0.3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algorithms/logic for determining AOI tabular results</a:t>
            </a:r>
            <a:endParaRPr lang="en-US" dirty="0" smtClean="0"/>
          </a:p>
          <a:p>
            <a:r>
              <a:rPr lang="en-US" dirty="0" smtClean="0"/>
              <a:t>Statewide </a:t>
            </a:r>
            <a:r>
              <a:rPr lang="en-US" dirty="0"/>
              <a:t>Species Search workflow</a:t>
            </a:r>
          </a:p>
          <a:p>
            <a:pPr marL="45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7610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/ 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9799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1237285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ERT Help Desk Support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http://ertsupport.natureserve.org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4878"/>
            <a:ext cx="9067138" cy="42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7410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atureServe_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 xsi:nil="true"/>
  </documentManagement>
</p:properti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1" ma:contentTypeDescription="Create a new document." ma:contentTypeScope="" ma:versionID="26e8d92fb71c865577db67ae1f37c69c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F296C41-555F-4119-B752-C6707109AB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0E6B72-4EC4-4D4D-A57D-9A4EE0736F3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822B563-9163-42F4-AF80-2E177FC7666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F6AAA72-EB62-43B9-A7D2-4731531478B9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e010bd29-76c8-44b3-a51a-3aaade979f68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DC69DA90-83DE-4235-BD6D-550833C0153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3C320AB-C420-4980-B6F5-08F398BF92E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D65D9C6-8EE5-4A80-97EE-251E84189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9512</TotalTime>
  <Words>78</Words>
  <Application>Microsoft Office PowerPoint</Application>
  <PresentationFormat>On-screen Show (4:3)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NatureServe_PPT-Template</vt:lpstr>
      <vt:lpstr>Pennsylvania Conservation Opportunity Area Tool</vt:lpstr>
      <vt:lpstr>Agenda</vt:lpstr>
      <vt:lpstr>Functionality v0.3</vt:lpstr>
      <vt:lpstr>Demo Dev Site https://coapadev.natureserve.org</vt:lpstr>
      <vt:lpstr>Development Release v0.3</vt:lpstr>
      <vt:lpstr>Discussion / Questions</vt:lpstr>
      <vt:lpstr>ERT Help Desk Support http://ertsupport.natureserve.org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NatureServe</dc:title>
  <dc:creator>Kyle Copas</dc:creator>
  <cp:lastModifiedBy>Michele Bottiaux</cp:lastModifiedBy>
  <cp:revision>244</cp:revision>
  <cp:lastPrinted>2012-05-22T02:48:47Z</cp:lastPrinted>
  <dcterms:created xsi:type="dcterms:W3CDTF">2010-10-06T23:44:47Z</dcterms:created>
  <dcterms:modified xsi:type="dcterms:W3CDTF">2018-08-21T13:59:48Z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