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9"/>
  </p:sldMasterIdLst>
  <p:notesMasterIdLst>
    <p:notesMasterId r:id="rId18"/>
  </p:notesMasterIdLst>
  <p:handoutMasterIdLst>
    <p:handoutMasterId r:id="rId19"/>
  </p:handoutMasterIdLst>
  <p:sldIdLst>
    <p:sldId id="337" r:id="rId10"/>
    <p:sldId id="379" r:id="rId11"/>
    <p:sldId id="380" r:id="rId12"/>
    <p:sldId id="381" r:id="rId13"/>
    <p:sldId id="352" r:id="rId14"/>
    <p:sldId id="383" r:id="rId15"/>
    <p:sldId id="384" r:id="rId16"/>
    <p:sldId id="378" r:id="rId17"/>
  </p:sldIdLst>
  <p:sldSz cx="9144000" cy="6858000" type="screen4x3"/>
  <p:notesSz cx="7023100" cy="93091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93">
          <p15:clr>
            <a:srgbClr val="A4A3A4"/>
          </p15:clr>
        </p15:guide>
        <p15:guide id="2" orient="horz" pos="2157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006666"/>
    <a:srgbClr val="ADC2E9"/>
    <a:srgbClr val="50C628"/>
    <a:srgbClr val="FAC864"/>
    <a:srgbClr val="996633"/>
    <a:srgbClr val="996600"/>
    <a:srgbClr val="FFEA87"/>
    <a:srgbClr val="FFFFFF"/>
    <a:srgbClr val="FFD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02" autoAdjust="0"/>
    <p:restoredTop sz="86228" autoAdjust="0"/>
  </p:normalViewPr>
  <p:slideViewPr>
    <p:cSldViewPr snapToGrid="0" snapToObjects="1">
      <p:cViewPr varScale="1">
        <p:scale>
          <a:sx n="101" d="100"/>
          <a:sy n="101" d="100"/>
        </p:scale>
        <p:origin x="2064" y="108"/>
      </p:cViewPr>
      <p:guideLst>
        <p:guide orient="horz" pos="1793"/>
        <p:guide orient="horz" pos="215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" Target="slides/slide4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customXml" Target="../customXml/item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2.xml"/><Relationship Id="rId5" Type="http://schemas.openxmlformats.org/officeDocument/2006/relationships/customXml" Target="../customXml/item5.xml"/><Relationship Id="rId15" Type="http://schemas.openxmlformats.org/officeDocument/2006/relationships/slide" Target="slides/slide6.xml"/><Relationship Id="rId23" Type="http://schemas.openxmlformats.org/officeDocument/2006/relationships/tableStyles" Target="tableStyles.xml"/><Relationship Id="rId10" Type="http://schemas.openxmlformats.org/officeDocument/2006/relationships/slide" Target="slides/slide1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1.xml"/><Relationship Id="rId14" Type="http://schemas.openxmlformats.org/officeDocument/2006/relationships/slide" Target="slides/slide5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4691458-6F6E-44D3-8B5F-6DB843684133}" type="datetimeFigureOut">
              <a:rPr lang="en-US"/>
              <a:pPr>
                <a:defRPr/>
              </a:pPr>
              <a:t>3/14/2018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6563075-BAF1-469B-AA96-074E72DF11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226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Trebuchet M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Trebuchet MS"/>
              </a:defRPr>
            </a:lvl1pPr>
          </a:lstStyle>
          <a:p>
            <a:pPr>
              <a:defRPr/>
            </a:pPr>
            <a:fld id="{550D7873-B4CE-4CC7-9EF7-758734F9C130}" type="datetimeFigureOut">
              <a:rPr lang="en-US"/>
              <a:pPr>
                <a:defRPr/>
              </a:pPr>
              <a:t>3/14/2018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22775"/>
            <a:ext cx="5619750" cy="4187825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Trebuchet M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Trebuchet MS"/>
              </a:defRPr>
            </a:lvl1pPr>
          </a:lstStyle>
          <a:p>
            <a:pPr>
              <a:defRPr/>
            </a:pPr>
            <a:fld id="{06233C49-41FB-4607-82CB-E3D0B64E4D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3339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525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233C49-41FB-4607-82CB-E3D0B64E4D2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809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016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82244" y="3281539"/>
            <a:ext cx="4289425" cy="2263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en-US" dirty="0" smtClean="0">
              <a:solidFill>
                <a:srgbClr val="0033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686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[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993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72" y="1124712"/>
            <a:ext cx="7549115" cy="1357081"/>
          </a:xfrm>
        </p:spPr>
        <p:txBody>
          <a:bodyPr>
            <a:no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4000" b="1" kern="1200" dirty="0"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9753" y="4488573"/>
            <a:ext cx="2614405" cy="1056741"/>
          </a:xfrm>
          <a:prstGeom prst="rect">
            <a:avLst/>
          </a:prstGeom>
        </p:spPr>
      </p:pic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369981" y="3478481"/>
            <a:ext cx="3508745" cy="101009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3366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4000" b="1" kern="1200" dirty="0"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E0660-D2A8-4569-917C-3B2FE0792EDF}" type="datetimeFigureOut">
              <a:rPr lang="en-US"/>
              <a:pPr>
                <a:defRPr/>
              </a:pPr>
              <a:t>3/14/2018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D3B33-C1B7-4734-8A80-26F81885FC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4000" b="1" kern="1200" dirty="0"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8781B-4673-4A45-8EDD-0AA00EA30C52}" type="datetimeFigureOut">
              <a:rPr lang="en-US"/>
              <a:pPr>
                <a:defRPr/>
              </a:pPr>
              <a:t>3/14/2018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D71BE-F1F6-4ECD-AF65-1B33249CEC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013" y="206375"/>
            <a:ext cx="8302625" cy="609600"/>
          </a:xfr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4000" b="1" kern="1200" dirty="0"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27038" y="1266825"/>
            <a:ext cx="4067175" cy="51784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266825"/>
            <a:ext cx="4068762" cy="51784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4000" b="1" kern="1200" dirty="0"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457200" y="228870"/>
            <a:ext cx="8229600" cy="717550"/>
          </a:xfrm>
        </p:spPr>
        <p:txBody>
          <a:bodyPr/>
          <a:lstStyle>
            <a:lvl1pPr>
              <a:defRPr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Round Single Corner Rectangle 9"/>
          <p:cNvSpPr/>
          <p:nvPr userDrawn="1"/>
        </p:nvSpPr>
        <p:spPr>
          <a:xfrm rot="10800000">
            <a:off x="0" y="1174746"/>
            <a:ext cx="9144000" cy="5518776"/>
          </a:xfrm>
          <a:prstGeom prst="round1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>
            <a:off x="457200" y="1318437"/>
            <a:ext cx="8229600" cy="5157688"/>
          </a:xfrm>
        </p:spPr>
        <p:txBody>
          <a:bodyPr>
            <a:normAutofit/>
          </a:bodyPr>
          <a:lstStyle>
            <a:lvl1pPr marL="347472">
              <a:spcBef>
                <a:spcPts val="800"/>
              </a:spcBef>
              <a:spcAft>
                <a:spcPts val="600"/>
              </a:spcAft>
              <a:defRPr sz="3600">
                <a:latin typeface="Calibri"/>
                <a:cs typeface="Calibri"/>
              </a:defRPr>
            </a:lvl1pPr>
            <a:lvl2pPr>
              <a:defRPr sz="3200">
                <a:latin typeface="Calibri"/>
                <a:cs typeface="Calibri"/>
              </a:defRPr>
            </a:lvl2pPr>
            <a:lvl3pPr>
              <a:defRPr sz="2800">
                <a:latin typeface="Calibri"/>
                <a:cs typeface="Calibri"/>
              </a:defRPr>
            </a:lvl3pPr>
            <a:lvl4pPr>
              <a:defRPr sz="2400">
                <a:latin typeface="Calibri"/>
                <a:cs typeface="Calibri"/>
              </a:defRPr>
            </a:lvl4pPr>
            <a:lvl5pPr>
              <a:defRPr sz="24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1029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457200" y="228870"/>
            <a:ext cx="8229600" cy="717550"/>
          </a:xfrm>
        </p:spPr>
        <p:txBody>
          <a:bodyPr/>
          <a:lstStyle>
            <a:lvl1pPr>
              <a:defRPr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Round Single Corner Rectangle 9"/>
          <p:cNvSpPr/>
          <p:nvPr userDrawn="1"/>
        </p:nvSpPr>
        <p:spPr>
          <a:xfrm rot="10800000">
            <a:off x="0" y="1174746"/>
            <a:ext cx="9144000" cy="5518776"/>
          </a:xfrm>
          <a:prstGeom prst="round1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0"/>
          </p:nvPr>
        </p:nvSpPr>
        <p:spPr>
          <a:xfrm>
            <a:off x="457200" y="1573213"/>
            <a:ext cx="8304213" cy="478472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27117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 Single Corner Rectangle 10"/>
          <p:cNvSpPr/>
          <p:nvPr userDrawn="1"/>
        </p:nvSpPr>
        <p:spPr>
          <a:xfrm rot="10800000">
            <a:off x="0" y="1174746"/>
            <a:ext cx="9144000" cy="5518776"/>
          </a:xfrm>
          <a:prstGeom prst="round1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4000" b="1" kern="1200" dirty="0"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F286C-EFC8-40F4-869B-384D259F4DD2}" type="datetimeFigureOut">
              <a:rPr lang="en-US"/>
              <a:pPr>
                <a:defRPr/>
              </a:pPr>
              <a:t>3/14/2018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DE4B1-5967-4F47-9CEF-A70BD77886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 Single Corner Rectangle 12"/>
          <p:cNvSpPr/>
          <p:nvPr userDrawn="1"/>
        </p:nvSpPr>
        <p:spPr>
          <a:xfrm rot="10800000">
            <a:off x="0" y="1174746"/>
            <a:ext cx="9144000" cy="5518776"/>
          </a:xfrm>
          <a:prstGeom prst="round1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4000" b="1" kern="1200" dirty="0"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 userDrawn="1"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 userDrawn="1"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Date Placeholder 6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F4F36-9F1B-4F17-B3AD-5046984704DF}" type="datetimeFigureOut">
              <a:rPr lang="en-US"/>
              <a:pPr>
                <a:defRPr/>
              </a:pPr>
              <a:t>3/14/2018</a:t>
            </a:fld>
            <a:endParaRPr lang="en-US" dirty="0"/>
          </a:p>
        </p:txBody>
      </p:sp>
      <p:sp>
        <p:nvSpPr>
          <p:cNvPr id="11" name="Footer Placeholder 7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Slide Number Placeholder 8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16726-4A69-4BAB-A856-35D9399E6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311BD-3CCE-4E88-A9EA-A4E0CA97FB57}" type="datetimeFigureOut">
              <a:rPr lang="en-US"/>
              <a:pPr>
                <a:defRPr/>
              </a:pPr>
              <a:t>3/14/2018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D79C1-70A9-446B-B4DF-2FF881496E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2000" b="1" kern="1200" dirty="0"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62ED9-8D6B-4339-9A22-3E6470005083}" type="datetimeFigureOut">
              <a:rPr lang="en-US"/>
              <a:pPr>
                <a:defRPr/>
              </a:pPr>
              <a:t>3/14/2018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E3877-0563-447B-ACC1-BF6FA4A108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2000" b="1" kern="1200" dirty="0"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8B42E-C7BA-4747-9FFE-855AF69A7B8F}" type="datetimeFigureOut">
              <a:rPr lang="en-US"/>
              <a:pPr>
                <a:defRPr/>
              </a:pPr>
              <a:t>3/14/2018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DEA50-AEDF-4CBC-8F41-FEC2C90818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184275"/>
            <a:ext cx="8229600" cy="494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pPr>
              <a:defRPr/>
            </a:pPr>
            <a:fld id="{2B4A6378-6253-404D-8D7A-5ADDF33ECCA8}" type="datetimeFigureOut">
              <a:rPr lang="en-US"/>
              <a:pPr>
                <a:defRPr/>
              </a:pPr>
              <a:t>3/14/2018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pPr>
              <a:defRPr/>
            </a:pPr>
            <a:fld id="{4D998C53-BE50-4C3A-A239-9450C4FB99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7" r:id="rId2"/>
    <p:sldLayoutId id="2147483734" r:id="rId3"/>
    <p:sldLayoutId id="2147483735" r:id="rId4"/>
    <p:sldLayoutId id="2147483730" r:id="rId5"/>
    <p:sldLayoutId id="2147483731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8" r:id="rId12"/>
  </p:sldLayoutIdLst>
  <p:transition spd="slow"/>
  <p:timing>
    <p:tnLst>
      <p:par>
        <p:cTn id="1" dur="indefinite" restart="never" nodeType="tmRoot"/>
      </p:par>
    </p:tnLst>
  </p:timing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000" b="1" kern="1200">
          <a:solidFill>
            <a:srgbClr val="003366"/>
          </a:solidFill>
          <a:latin typeface="Trebuchet MS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rebuchet MS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rebuchet MS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rebuchet MS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rebuchet MS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rebuchet MS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rebuchet MS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rebuchet MS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rebuchet MS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0"/>
        </a:spcBef>
        <a:spcAft>
          <a:spcPts val="1200"/>
        </a:spcAft>
        <a:buFont typeface="Arial" pitchFamily="34" charset="0"/>
        <a:buChar char="•"/>
        <a:defRPr sz="3200" kern="1200">
          <a:solidFill>
            <a:srgbClr val="003366"/>
          </a:solidFill>
          <a:latin typeface="Trebuchet MS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003366"/>
          </a:solidFill>
          <a:latin typeface="Trebuchet MS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003366"/>
          </a:solidFill>
          <a:latin typeface="Trebuchet MS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75013" y="1124712"/>
            <a:ext cx="8407729" cy="1357081"/>
          </a:xfrm>
        </p:spPr>
        <p:txBody>
          <a:bodyPr/>
          <a:lstStyle/>
          <a:p>
            <a:pPr algn="ctr"/>
            <a:r>
              <a:rPr lang="en-US" dirty="0">
                <a:effectLst/>
              </a:rPr>
              <a:t>Kentucky State </a:t>
            </a:r>
            <a:r>
              <a:rPr lang="en-US" dirty="0" smtClean="0">
                <a:effectLst/>
              </a:rPr>
              <a:t>NPC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Environmental Review Tool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Dev Release v.02</a:t>
            </a:r>
          </a:p>
          <a:p>
            <a:r>
              <a:rPr lang="en-US" dirty="0" smtClean="0"/>
              <a:t>March 14,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95175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44929" y="1184576"/>
            <a:ext cx="8686799" cy="5250091"/>
          </a:xfrm>
        </p:spPr>
        <p:txBody>
          <a:bodyPr>
            <a:normAutofit/>
          </a:bodyPr>
          <a:lstStyle/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Dev Release v0.2</a:t>
            </a:r>
            <a:endParaRPr lang="en-US" sz="3600" dirty="0"/>
          </a:p>
          <a:p>
            <a:pPr marL="861822" indent="-857250">
              <a:buFont typeface="+mj-lt"/>
              <a:buAutoNum type="arabicPeriod"/>
            </a:pPr>
            <a:r>
              <a:rPr lang="en-US" dirty="0" smtClean="0"/>
              <a:t>Release v0.3</a:t>
            </a:r>
            <a:endParaRPr lang="en-US" sz="3600" dirty="0" smtClean="0"/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Review Schedule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Pre-Production Plan 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Questions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Submit Feedback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314124360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 Release v0.2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 review analysis (includes project type buffer input)</a:t>
            </a:r>
          </a:p>
          <a:p>
            <a:r>
              <a:rPr lang="en-US" dirty="0" smtClean="0"/>
              <a:t>Report and shapefile generation</a:t>
            </a:r>
          </a:p>
          <a:p>
            <a:r>
              <a:rPr lang="en-US" dirty="0" smtClean="0"/>
              <a:t>Admin 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12803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 Release 0.3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Site Theme</a:t>
            </a:r>
          </a:p>
          <a:p>
            <a:r>
              <a:rPr lang="en-US" dirty="0" smtClean="0"/>
              <a:t>Finalize review analysis and project report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62920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Project Schedule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33766" t="27800" r="34155" b="16093"/>
          <a:stretch/>
        </p:blipFill>
        <p:spPr>
          <a:xfrm>
            <a:off x="1995054" y="1235032"/>
            <a:ext cx="5438899" cy="5328797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1845862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Pre-Production Plan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800" y="1184576"/>
            <a:ext cx="8943702" cy="5406724"/>
          </a:xfrm>
        </p:spPr>
        <p:txBody>
          <a:bodyPr>
            <a:normAutofit fontScale="92500" lnSpcReduction="10000"/>
          </a:bodyPr>
          <a:lstStyle/>
          <a:p>
            <a:pPr marL="347472" lvl="1" indent="-342900"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Prepare environment for UAT/production:</a:t>
            </a:r>
          </a:p>
          <a:p>
            <a:pPr marL="747522" lvl="2" indent="-342900"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chemeClr val="tx2"/>
                </a:solidFill>
              </a:rPr>
              <a:t>GIS Updates </a:t>
            </a:r>
            <a:endParaRPr lang="en-US" dirty="0" smtClean="0">
              <a:solidFill>
                <a:schemeClr val="tx2"/>
              </a:solidFill>
            </a:endParaRPr>
          </a:p>
          <a:p>
            <a:pPr marL="747522" lvl="2" indent="-342900"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tx2"/>
                </a:solidFill>
              </a:rPr>
              <a:t>ArcGIS for Server </a:t>
            </a:r>
            <a:r>
              <a:rPr lang="en-US" dirty="0" smtClean="0">
                <a:solidFill>
                  <a:schemeClr val="tx2"/>
                </a:solidFill>
              </a:rPr>
              <a:t>license</a:t>
            </a:r>
          </a:p>
          <a:p>
            <a:pPr marL="1204722" lvl="3" indent="-3429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1 ArcGIS Enterprise Standard (Windows) Up to Four Cores </a:t>
            </a:r>
            <a:r>
              <a:rPr lang="en-US" dirty="0" smtClean="0"/>
              <a:t>License – if you need to purchase</a:t>
            </a:r>
          </a:p>
          <a:p>
            <a:pPr marL="1204722" lvl="3" indent="-342900"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tx2"/>
                </a:solidFill>
              </a:rPr>
              <a:t>ArcGIS Enterprise 10.5.1 Enterprise Standard, core, no extensions – when </a:t>
            </a:r>
            <a:r>
              <a:rPr lang="en-US" smtClean="0">
                <a:solidFill>
                  <a:schemeClr val="tx2"/>
                </a:solidFill>
              </a:rPr>
              <a:t>issuing provisioning file</a:t>
            </a:r>
            <a:endParaRPr lang="en-US" dirty="0">
              <a:solidFill>
                <a:schemeClr val="tx2"/>
              </a:solidFill>
            </a:endParaRPr>
          </a:p>
          <a:p>
            <a:pPr marL="747522" lvl="2" indent="-342900"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chemeClr val="tx2"/>
                </a:solidFill>
              </a:rPr>
              <a:t>Domain name</a:t>
            </a:r>
          </a:p>
          <a:p>
            <a:pPr marL="747522" lvl="2" indent="-342900"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tx2"/>
                </a:solidFill>
              </a:rPr>
              <a:t>Site </a:t>
            </a:r>
            <a:r>
              <a:rPr lang="en-US" dirty="0">
                <a:solidFill>
                  <a:schemeClr val="tx2"/>
                </a:solidFill>
              </a:rPr>
              <a:t>Email </a:t>
            </a:r>
            <a:r>
              <a:rPr lang="en-US" dirty="0" smtClean="0">
                <a:solidFill>
                  <a:schemeClr val="tx2"/>
                </a:solidFill>
              </a:rPr>
              <a:t>Address</a:t>
            </a:r>
            <a:endParaRPr lang="en-US" dirty="0">
              <a:solidFill>
                <a:schemeClr val="tx2"/>
              </a:solidFill>
            </a:endParaRPr>
          </a:p>
          <a:p>
            <a:pPr marL="747522" lvl="2" indent="-342900"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tx2"/>
                </a:solidFill>
              </a:rPr>
              <a:t>SSL Certification</a:t>
            </a:r>
          </a:p>
          <a:p>
            <a:pPr marL="747522" lvl="2" indent="-342900"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tx2"/>
                </a:solidFill>
              </a:rPr>
              <a:t>Google Analytics Account and ID</a:t>
            </a:r>
          </a:p>
          <a:p>
            <a:pPr marL="747522" lvl="2" indent="-342900"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chemeClr val="tx2"/>
                </a:solidFill>
              </a:rPr>
              <a:t>Privacy </a:t>
            </a:r>
            <a:r>
              <a:rPr lang="en-US" dirty="0" smtClean="0">
                <a:solidFill>
                  <a:schemeClr val="tx2"/>
                </a:solidFill>
              </a:rPr>
              <a:t>Policies</a:t>
            </a:r>
          </a:p>
          <a:p>
            <a:pPr marL="747522" lvl="2" indent="-342900">
              <a:spcBef>
                <a:spcPts val="0"/>
              </a:spcBef>
              <a:spcAft>
                <a:spcPts val="600"/>
              </a:spcAft>
            </a:pPr>
            <a:r>
              <a:rPr lang="en-US" sz="2800" dirty="0" smtClean="0">
                <a:solidFill>
                  <a:schemeClr val="tx2"/>
                </a:solidFill>
              </a:rPr>
              <a:t>Project ID format</a:t>
            </a:r>
          </a:p>
          <a:p>
            <a:pPr marL="747522" lvl="2" indent="-342900">
              <a:spcBef>
                <a:spcPts val="0"/>
              </a:spcBef>
              <a:spcAft>
                <a:spcPts val="600"/>
              </a:spcAft>
            </a:pPr>
            <a:endParaRPr lang="en-US" sz="2800" dirty="0" smtClean="0">
              <a:solidFill>
                <a:schemeClr val="tx2"/>
              </a:solidFill>
            </a:endParaRPr>
          </a:p>
          <a:p>
            <a:pPr marL="347472" lvl="1" indent="-342900"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endParaRPr lang="en-US" sz="2800" dirty="0" smtClean="0">
              <a:solidFill>
                <a:schemeClr val="tx2"/>
              </a:solidFill>
            </a:endParaRPr>
          </a:p>
          <a:p>
            <a:pPr marL="347472" lvl="1" indent="-342900"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endParaRPr lang="en-US" sz="28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52068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Projects created during dev\testing phase</a:t>
            </a:r>
          </a:p>
          <a:p>
            <a:pPr marL="457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75857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619124" y="209550"/>
            <a:ext cx="7820025" cy="1237285"/>
          </a:xfrm>
        </p:spPr>
        <p:txBody>
          <a:bodyPr anchor="t"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ERT Help Desk Support</a:t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rgbClr val="FFFF00"/>
                </a:solidFill>
              </a:rPr>
              <a:t>http://ertsupport.natureserve.org</a:t>
            </a:r>
            <a:endParaRPr lang="en-US" sz="4000" dirty="0">
              <a:solidFill>
                <a:srgbClr val="FFFF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734878"/>
            <a:ext cx="9067138" cy="4249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4741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tureServe_PP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item1.xml><?xml version="1.0" encoding="utf-8"?>
<p:properties xmlns:p="http://schemas.microsoft.com/office/2006/metadata/properties" xmlns:xsi="http://www.w3.org/2001/XMLSchema-instance">
  <documentManagement>
    <Document_x0020_Description xmlns="e010bd29-76c8-44b3-a51a-3aaade979f68" xsi:nil="true"/>
  </documentManagement>
</p:properties>
</file>

<file path=customXml/item2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87FD8A8E7F5F48B79DE748D389170D" ma:contentTypeVersion="1" ma:contentTypeDescription="Create a new document." ma:contentTypeScope="" ma:versionID="26e8d92fb71c865577db67ae1f37c69c">
  <xsd:schema xmlns:xsd="http://www.w3.org/2001/XMLSchema" xmlns:p="http://schemas.microsoft.com/office/2006/metadata/properties" xmlns:ns2="e010bd29-76c8-44b3-a51a-3aaade979f68" targetNamespace="http://schemas.microsoft.com/office/2006/metadata/properties" ma:root="true" ma:fieldsID="0141cdb9c1f90768e17ac13989fa226c" ns2:_="">
    <xsd:import namespace="e010bd29-76c8-44b3-a51a-3aaade979f68"/>
    <xsd:element name="properties">
      <xsd:complexType>
        <xsd:sequence>
          <xsd:element name="documentManagement">
            <xsd:complexType>
              <xsd:all>
                <xsd:element ref="ns2:Document_x0020_Description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e010bd29-76c8-44b3-a51a-3aaade979f68" elementFormDefault="qualified">
    <xsd:import namespace="http://schemas.microsoft.com/office/2006/documentManagement/types"/>
    <xsd:element name="Document_x0020_Description" ma:index="8" nillable="true" ma:displayName="Document Description" ma:internalName="Document_x0020_Description" ma:readOnly="fals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EsriMapsInfo xmlns="ESRI.ArcGIS.Mapping.OfficeIntegration.PowerPointInfo">
  <Version>Version1</Version>
  <RequiresSignIn>False</RequiresSignIn>
</EsriMapsInfo>
</file>

<file path=customXml/item7.xml><?xml version="1.0" encoding="utf-8"?>
<EsriMapsInfo xmlns="ESRI.ArcGIS.Mapping.OfficeIntegration.PowerPointInfo">
  <Version>Version1</Version>
  <RequiresSignIn>False</RequiresSignIn>
</EsriMapsInfo>
</file>

<file path=customXml/item8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4F6AAA72-EB62-43B9-A7D2-4731531478B9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  <ds:schemaRef ds:uri="http://purl.org/dc/dcmitype/"/>
    <ds:schemaRef ds:uri="http://schemas.openxmlformats.org/package/2006/metadata/core-properties"/>
    <ds:schemaRef ds:uri="e010bd29-76c8-44b3-a51a-3aaade979f68"/>
  </ds:schemaRefs>
</ds:datastoreItem>
</file>

<file path=customXml/itemProps2.xml><?xml version="1.0" encoding="utf-8"?>
<ds:datastoreItem xmlns:ds="http://schemas.openxmlformats.org/officeDocument/2006/customXml" ds:itemID="{5A94B543-65D3-43D5-BEE5-1D31C23471CA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4D65D9C6-8EE5-4A80-97EE-251E841894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10bd29-76c8-44b3-a51a-3aaade979f68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4.xml><?xml version="1.0" encoding="utf-8"?>
<ds:datastoreItem xmlns:ds="http://schemas.openxmlformats.org/officeDocument/2006/customXml" ds:itemID="{0F296C41-555F-4119-B752-C6707109AB1D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DC69DA90-83DE-4235-BD6D-550833C01537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43C320AB-C420-4980-B6F5-08F398BF92EC}">
  <ds:schemaRefs>
    <ds:schemaRef ds:uri="ESRI.ArcGIS.Mapping.OfficeIntegration.PowerPointInfo"/>
  </ds:schemaRefs>
</ds:datastoreItem>
</file>

<file path=customXml/itemProps7.xml><?xml version="1.0" encoding="utf-8"?>
<ds:datastoreItem xmlns:ds="http://schemas.openxmlformats.org/officeDocument/2006/customXml" ds:itemID="{7EA81806-24CC-4AD4-86CD-4C029A71A101}">
  <ds:schemaRefs>
    <ds:schemaRef ds:uri="ESRI.ArcGIS.Mapping.OfficeIntegration.PowerPointInfo"/>
  </ds:schemaRefs>
</ds:datastoreItem>
</file>

<file path=customXml/itemProps8.xml><?xml version="1.0" encoding="utf-8"?>
<ds:datastoreItem xmlns:ds="http://schemas.openxmlformats.org/officeDocument/2006/customXml" ds:itemID="{4A447EDD-2C48-4A52-868C-0A76EC1E38FE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8396</TotalTime>
  <Words>133</Words>
  <Application>Microsoft Office PowerPoint</Application>
  <PresentationFormat>On-screen Show (4:3)</PresentationFormat>
  <Paragraphs>38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Trebuchet MS</vt:lpstr>
      <vt:lpstr>NatureServe_PPT-Template</vt:lpstr>
      <vt:lpstr>Kentucky State NPC Environmental Review Tool</vt:lpstr>
      <vt:lpstr>Agenda</vt:lpstr>
      <vt:lpstr>Dev Release v0.2</vt:lpstr>
      <vt:lpstr>Dev Release 0.3</vt:lpstr>
      <vt:lpstr>Proposed Project Schedule</vt:lpstr>
      <vt:lpstr>Pre-Production Plan</vt:lpstr>
      <vt:lpstr>Questions</vt:lpstr>
      <vt:lpstr>ERT Help Desk Support http://ertsupport.natureserve.org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NatureServe</dc:title>
  <dc:creator>Kyle Copas</dc:creator>
  <cp:lastModifiedBy>Rob Solomon</cp:lastModifiedBy>
  <cp:revision>224</cp:revision>
  <cp:lastPrinted>2012-05-22T02:48:47Z</cp:lastPrinted>
  <dcterms:created xsi:type="dcterms:W3CDTF">2010-10-06T23:44:47Z</dcterms:created>
  <dcterms:modified xsi:type="dcterms:W3CDTF">2018-03-14T19:04:00Z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0x0101004F87FD8A8E7F5F48B79DE748D389170D</vt:lpwstr>
  </property>
</Properties>
</file>