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02" r:id="rId5"/>
    <p:sldId id="347" r:id="rId6"/>
    <p:sldId id="426" r:id="rId7"/>
    <p:sldId id="427" r:id="rId8"/>
    <p:sldId id="428" r:id="rId9"/>
    <p:sldId id="380" r:id="rId10"/>
    <p:sldId id="346" r:id="rId11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91" d="100"/>
          <a:sy n="91" d="100"/>
        </p:scale>
        <p:origin x="456" y="96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1/17/2017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1/17/2017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1/17/2017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MiSSOURI</a:t>
            </a:r>
            <a:r>
              <a:rPr lang="en-US" sz="4000" dirty="0" smtClean="0"/>
              <a:t> ERT 2.0 release</a:t>
            </a:r>
            <a:br>
              <a:rPr lang="en-US" sz="4000" dirty="0" smtClean="0"/>
            </a:br>
            <a:r>
              <a:rPr lang="en-US" sz="2700" i="1" dirty="0" smtClean="0"/>
              <a:t>Wednesday, </a:t>
            </a:r>
            <a:r>
              <a:rPr lang="en-US" sz="2700" i="1" dirty="0" err="1" smtClean="0"/>
              <a:t>january</a:t>
            </a:r>
            <a:r>
              <a:rPr lang="en-US" sz="2700" i="1" smtClean="0"/>
              <a:t> 18, </a:t>
            </a:r>
            <a:r>
              <a:rPr lang="en-US" sz="2700" i="1" dirty="0" smtClean="0"/>
              <a:t>2017</a:t>
            </a:r>
            <a:r>
              <a:rPr lang="en-US" sz="2700" i="1" smtClean="0"/>
              <a:t/>
            </a:r>
            <a:br>
              <a:rPr lang="en-US" sz="2700" i="1" smtClean="0"/>
            </a:br>
            <a:r>
              <a:rPr lang="en-US" sz="2700" i="1" smtClean="0"/>
              <a:t>11:00 – 12:00 AM </a:t>
            </a:r>
            <a:r>
              <a:rPr lang="en-US" sz="2700" i="1" dirty="0" smtClean="0"/>
              <a:t>EST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January spatial data updated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ERT Core Highlights Review</a:t>
            </a:r>
            <a:endParaRPr lang="en-US" sz="3600" dirty="0"/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Staging 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ERT Core </a:t>
            </a:r>
            <a:r>
              <a:rPr lang="en-US" dirty="0"/>
              <a:t>Highlights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Map Viewer</a:t>
            </a:r>
            <a:endParaRPr lang="en-US" sz="2800" dirty="0">
              <a:solidFill>
                <a:schemeClr val="tx2"/>
              </a:solidFill>
            </a:endParaRP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JSAPI upgrade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Disable all tools when loading </a:t>
            </a:r>
            <a:r>
              <a:rPr lang="en-US" sz="2400" dirty="0" smtClean="0">
                <a:solidFill>
                  <a:schemeClr val="tx2"/>
                </a:solidFill>
              </a:rPr>
              <a:t>initially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Use </a:t>
            </a:r>
            <a:r>
              <a:rPr lang="en-US" sz="2400" dirty="0" err="1" smtClean="0">
                <a:solidFill>
                  <a:schemeClr val="tx2"/>
                </a:solidFill>
              </a:rPr>
              <a:t>Esri</a:t>
            </a:r>
            <a:r>
              <a:rPr lang="en-US" sz="2400" dirty="0" smtClean="0">
                <a:solidFill>
                  <a:schemeClr val="tx2"/>
                </a:solidFill>
              </a:rPr>
              <a:t> search component to find address/place – better GUI with info window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Fix map keyboard navigation after mouse panning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Remove redundant checkbox from single-layer services in TOC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Filter: </a:t>
            </a:r>
          </a:p>
          <a:p>
            <a:pPr marL="1257300" lvl="3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Progress on get unique values</a:t>
            </a:r>
          </a:p>
          <a:p>
            <a:pPr marL="1257300" lvl="3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Shape field is removed from fields list</a:t>
            </a:r>
          </a:p>
          <a:p>
            <a:pPr marL="1257300" lvl="3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Unique values should display dates as </a:t>
            </a:r>
            <a:r>
              <a:rPr lang="en-US" sz="2000" dirty="0" smtClean="0">
                <a:solidFill>
                  <a:schemeClr val="tx2"/>
                </a:solidFill>
              </a:rPr>
              <a:t>dates.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914400" lvl="3" indent="0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457200" lvl="2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914400" lvl="2" indent="-457200">
              <a:spcBef>
                <a:spcPts val="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836512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ERT Core </a:t>
            </a:r>
            <a:r>
              <a:rPr lang="en-US" dirty="0"/>
              <a:t>Highlights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" lvl="1" indent="0"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Map Viewer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Zoom To: </a:t>
            </a:r>
            <a:endParaRPr lang="en-US" sz="2400" dirty="0">
              <a:solidFill>
                <a:schemeClr val="tx2"/>
              </a:solidFill>
            </a:endParaRPr>
          </a:p>
          <a:p>
            <a:pPr marL="1257300" lvl="3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Default extent is fixed and no longer shifts the coordinate</a:t>
            </a:r>
            <a:endParaRPr lang="en-US" sz="2000" dirty="0">
              <a:solidFill>
                <a:schemeClr val="tx2"/>
              </a:solidFill>
            </a:endParaRPr>
          </a:p>
          <a:p>
            <a:pPr marL="1257300" lvl="3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No longer can click the map for coordinate. Only allow zooming by typing in coordinate and only refresh it when initially open.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Details window:</a:t>
            </a:r>
          </a:p>
          <a:p>
            <a:pPr marL="1257300" lvl="3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Better drag line </a:t>
            </a:r>
            <a:r>
              <a:rPr lang="en-US" sz="2000" dirty="0" err="1" smtClean="0">
                <a:solidFill>
                  <a:schemeClr val="tx2"/>
                </a:solidFill>
              </a:rPr>
              <a:t>symbology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and dynamic drawing ad you drag the map or drag the details window</a:t>
            </a:r>
          </a:p>
          <a:p>
            <a:pPr marL="1257300" lvl="3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Better selected features </a:t>
            </a:r>
            <a:r>
              <a:rPr lang="en-US" sz="2000" dirty="0" err="1" smtClean="0">
                <a:solidFill>
                  <a:schemeClr val="tx2"/>
                </a:solidFill>
              </a:rPr>
              <a:t>symbology</a:t>
            </a:r>
            <a:r>
              <a:rPr lang="en-US" sz="2000" dirty="0" smtClean="0">
                <a:solidFill>
                  <a:schemeClr val="tx2"/>
                </a:solidFill>
              </a:rPr>
              <a:t> (outlines rather than solid polygons)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Drawing: </a:t>
            </a:r>
          </a:p>
          <a:p>
            <a:pPr marL="1257300" lvl="3" indent="-342900"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new edit option – Merge Shapes</a:t>
            </a:r>
          </a:p>
          <a:p>
            <a:pPr marL="1257300" lvl="3" indent="-342900"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buffer prompting when drawing or selecting points/lines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1257300" lvl="3" indent="-342900">
              <a:buFont typeface="Arial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  <a:p>
            <a:pPr marL="57150" lvl="1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914400" lvl="2" indent="-457200"/>
            <a:endParaRPr lang="en-US" sz="2400" dirty="0" smtClean="0">
              <a:solidFill>
                <a:schemeClr val="tx2"/>
              </a:solidFill>
            </a:endParaRPr>
          </a:p>
          <a:p>
            <a:pPr marL="914400" lvl="2" indent="-457200">
              <a:spcBef>
                <a:spcPts val="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563076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ERT Core Highlights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lvl="1" indent="0">
              <a:buNone/>
            </a:pPr>
            <a:r>
              <a:rPr lang="en-US" sz="2800" dirty="0">
                <a:solidFill>
                  <a:schemeClr val="tx2"/>
                </a:solidFill>
              </a:rPr>
              <a:t>Admin and </a:t>
            </a:r>
            <a:r>
              <a:rPr lang="en-US" sz="2800" dirty="0" smtClean="0">
                <a:solidFill>
                  <a:schemeClr val="tx2"/>
                </a:solidFill>
              </a:rPr>
              <a:t>Miscellaneous:</a:t>
            </a:r>
            <a:endParaRPr lang="en-US" sz="2800" dirty="0">
              <a:solidFill>
                <a:schemeClr val="tx2"/>
              </a:solidFill>
            </a:endParaRP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Ability to export tabular view results to CSV</a:t>
            </a: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/>
              <a:t>Add Reset buttons for relevant Views exposed filters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Apache’s security upgrade and Drupal upgrade</a:t>
            </a:r>
            <a:endParaRPr lang="en-US" sz="2400" dirty="0"/>
          </a:p>
          <a:p>
            <a:pPr marL="800100" lvl="2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Bug fix when cancel editing project’s shape.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1810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61988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ERT Staging Demo v2.0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https://ertmodev.natureserve.org/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570" y="1428238"/>
            <a:ext cx="7251834" cy="5368326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C4EBBB-289D-443C-AA73-49573E0F447A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e010bd29-76c8-44b3-a51a-3aaade979f68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14662</TotalTime>
  <Words>216</Words>
  <Application>Microsoft Office PowerPoint</Application>
  <PresentationFormat>On-screen Show (4:3)</PresentationFormat>
  <Paragraphs>69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Office Theme</vt:lpstr>
      <vt:lpstr>MiSSOURI ERT 2.0 release Wednesday, january 18, 2017 11:00 – 12:00 AM EST</vt:lpstr>
      <vt:lpstr>Agenda</vt:lpstr>
      <vt:lpstr>ERT Core Highlights Review</vt:lpstr>
      <vt:lpstr>ERT Core Highlights Review</vt:lpstr>
      <vt:lpstr>ERT Core Highlights Review</vt:lpstr>
      <vt:lpstr>ERT Staging Demo v2.0 https://ertmodev.natureserve.org/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Trang Nguyen</cp:lastModifiedBy>
  <cp:revision>855</cp:revision>
  <cp:lastPrinted>2012-04-19T17:27:33Z</cp:lastPrinted>
  <dcterms:created xsi:type="dcterms:W3CDTF">2010-06-22T21:10:03Z</dcterms:created>
  <dcterms:modified xsi:type="dcterms:W3CDTF">2017-01-17T22:38:55Z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