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02" r:id="rId5"/>
    <p:sldId id="347" r:id="rId6"/>
    <p:sldId id="420" r:id="rId7"/>
    <p:sldId id="424" r:id="rId8"/>
    <p:sldId id="380" r:id="rId9"/>
    <p:sldId id="419" r:id="rId10"/>
    <p:sldId id="422" r:id="rId11"/>
    <p:sldId id="382" r:id="rId12"/>
    <p:sldId id="346" r:id="rId13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116" d="100"/>
          <a:sy n="116" d="100"/>
        </p:scale>
        <p:origin x="960" y="102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5/23/2016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5/23/2016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5/23/2016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rtnedev.natureserve.org/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</a:t>
            </a:r>
            <a:r>
              <a:rPr lang="en-US" sz="4000" dirty="0" smtClean="0"/>
              <a:t> </a:t>
            </a:r>
            <a:r>
              <a:rPr lang="en-US" sz="4000" dirty="0" smtClean="0"/>
              <a:t>ERT Review </a:t>
            </a:r>
            <a:r>
              <a:rPr lang="en-US" sz="4000" dirty="0" smtClean="0"/>
              <a:t>MEETING v0.1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i="1" dirty="0" smtClean="0"/>
              <a:t>TUESDAY</a:t>
            </a:r>
            <a:r>
              <a:rPr lang="en-US" sz="2700" i="1" dirty="0" smtClean="0"/>
              <a:t>, MAY 24, 2018</a:t>
            </a:r>
            <a:r>
              <a:rPr lang="en-US" sz="2700" i="1" dirty="0" smtClean="0"/>
              <a:t/>
            </a:r>
            <a:br>
              <a:rPr lang="en-US" sz="2700" i="1" dirty="0" smtClean="0"/>
            </a:br>
            <a:r>
              <a:rPr lang="en-US" sz="2700" i="1" dirty="0" smtClean="0"/>
              <a:t>11:00</a:t>
            </a:r>
            <a:r>
              <a:rPr lang="en-US" sz="2700" i="1" dirty="0" smtClean="0"/>
              <a:t> </a:t>
            </a:r>
            <a:r>
              <a:rPr lang="en-US" sz="2700" i="1" dirty="0" smtClean="0"/>
              <a:t>– </a:t>
            </a:r>
            <a:r>
              <a:rPr lang="en-US" sz="2700" i="1" dirty="0" smtClean="0"/>
              <a:t>12:00 </a:t>
            </a:r>
            <a:r>
              <a:rPr lang="en-US" sz="2700" i="1" dirty="0" smtClean="0"/>
              <a:t>PM </a:t>
            </a:r>
            <a:r>
              <a:rPr lang="en-US" sz="2700" i="1" dirty="0" smtClean="0"/>
              <a:t>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 fontScale="92500" lnSpcReduction="10000"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Major</a:t>
            </a:r>
            <a:r>
              <a:rPr lang="en-US" sz="3600" dirty="0" smtClean="0"/>
              <a:t> </a:t>
            </a:r>
            <a:r>
              <a:rPr lang="en-US" sz="3600" dirty="0" smtClean="0"/>
              <a:t>Milestones</a:t>
            </a:r>
            <a:endParaRPr lang="en-US" sz="3600" dirty="0"/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New Release – Core (v0.1) – Demo 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Subscriptions – Demo</a:t>
            </a:r>
            <a:endParaRPr lang="en-US" sz="3600" dirty="0" smtClean="0"/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Items To </a:t>
            </a:r>
            <a:r>
              <a:rPr lang="en-US" sz="3600" dirty="0" smtClean="0"/>
              <a:t>Be Provided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Meeting </a:t>
            </a:r>
            <a:r>
              <a:rPr lang="en-US" sz="3600" dirty="0" smtClean="0"/>
              <a:t>Schedule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Submit Feedback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Discussion/Questions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Milestones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935" y="1382386"/>
            <a:ext cx="833311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</a:rPr>
              <a:t>NE ERT </a:t>
            </a:r>
            <a:r>
              <a:rPr lang="en-US" sz="3200" dirty="0" smtClean="0">
                <a:solidFill>
                  <a:schemeClr val="tx2"/>
                </a:solidFill>
              </a:rPr>
              <a:t>Core/User Functions</a:t>
            </a:r>
          </a:p>
          <a:p>
            <a:pPr marL="461772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</a:rPr>
              <a:t>Subscription User Management</a:t>
            </a:r>
          </a:p>
          <a:p>
            <a:pPr marL="461772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</a:rPr>
              <a:t>Custom Features </a:t>
            </a:r>
            <a:r>
              <a:rPr lang="en-US" sz="3200" dirty="0" smtClean="0">
                <a:solidFill>
                  <a:schemeClr val="tx2"/>
                </a:solidFill>
              </a:rPr>
              <a:t>– </a:t>
            </a:r>
            <a:r>
              <a:rPr lang="en-US" sz="3200" dirty="0" smtClean="0">
                <a:solidFill>
                  <a:schemeClr val="tx2"/>
                </a:solidFill>
              </a:rPr>
              <a:t>Activities, Analysis Rules, Questions</a:t>
            </a:r>
          </a:p>
          <a:p>
            <a:pPr marL="461772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</a:rPr>
              <a:t>Admin Functions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</a:rPr>
              <a:t>Project Report Generation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solidFill>
                  <a:schemeClr val="tx2"/>
                </a:solidFill>
              </a:rPr>
              <a:t>Production </a:t>
            </a:r>
            <a:r>
              <a:rPr lang="en-US" sz="3200" dirty="0" smtClean="0">
                <a:solidFill>
                  <a:schemeClr val="tx2"/>
                </a:solidFill>
              </a:rPr>
              <a:t>Set </a:t>
            </a:r>
            <a:r>
              <a:rPr lang="en-US" sz="3200" dirty="0" smtClean="0">
                <a:solidFill>
                  <a:schemeClr val="tx2"/>
                </a:solidFill>
              </a:rPr>
              <a:t>up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Release Plan</a:t>
            </a:r>
            <a:br>
              <a:rPr lang="en-US" dirty="0" smtClean="0"/>
            </a:br>
            <a:r>
              <a:rPr lang="en-US" dirty="0" smtClean="0"/>
              <a:t>v0.1 - 0.3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935" y="1382386"/>
            <a:ext cx="83331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772" indent="-457200">
              <a:buFont typeface="+mj-lt"/>
              <a:buAutoNum type="arabicPeriod"/>
            </a:pPr>
            <a:endParaRPr lang="en-US" sz="3200" dirty="0" smtClean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0.1 Core and User Functions</a:t>
            </a: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0.2 </a:t>
            </a:r>
            <a:r>
              <a:rPr lang="en-US" sz="3200" dirty="0" smtClean="0">
                <a:solidFill>
                  <a:schemeClr val="tx2"/>
                </a:solidFill>
              </a:rPr>
              <a:t>Subscriptions and Project Types</a:t>
            </a:r>
            <a:endParaRPr lang="en-US" sz="3200" dirty="0">
              <a:solidFill>
                <a:schemeClr val="tx2"/>
              </a:solidFill>
            </a:endParaRPr>
          </a:p>
          <a:p>
            <a:pPr marL="46177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0.3 Begin project review components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</a:t>
            </a:r>
            <a:r>
              <a:rPr lang="en-US" sz="4000" dirty="0" smtClean="0">
                <a:solidFill>
                  <a:schemeClr val="bg1"/>
                </a:solidFill>
              </a:rPr>
              <a:t>Core Demo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4015" y="5791747"/>
            <a:ext cx="6927011" cy="95410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4015" y="5757243"/>
            <a:ext cx="69270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https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://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ertne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dev.natureserve.org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hlinkClick r:id="rId2"/>
              </a:rPr>
              <a:t>/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vailable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8:00 AM –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5:00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PM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(Central)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58" y="844149"/>
            <a:ext cx="7479453" cy="486720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To </a:t>
            </a:r>
            <a:r>
              <a:rPr lang="en-US" dirty="0" smtClean="0"/>
              <a:t>Be Provided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23802" y="1436914"/>
            <a:ext cx="7096397" cy="4997753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GIS </a:t>
            </a:r>
            <a:r>
              <a:rPr lang="en-US" sz="3200" dirty="0" smtClean="0">
                <a:solidFill>
                  <a:schemeClr val="tx2"/>
                </a:solidFill>
              </a:rPr>
              <a:t>data – visualization &amp; spatial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Report structure – layout, images (watermark/logo), map image(s)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Analysis rules and report texts (as importable)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Site </a:t>
            </a:r>
            <a:r>
              <a:rPr lang="en-US" sz="3200" dirty="0" smtClean="0">
                <a:solidFill>
                  <a:schemeClr val="tx2"/>
                </a:solidFill>
              </a:rPr>
              <a:t>styling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2"/>
                </a:solidFill>
              </a:rPr>
              <a:t>Any errors found through site testing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8150" y="1282700"/>
            <a:ext cx="8248650" cy="5249863"/>
          </a:xfrm>
        </p:spPr>
        <p:txBody>
          <a:bodyPr>
            <a:normAutofit/>
          </a:bodyPr>
          <a:lstStyle/>
          <a:p>
            <a:pPr marL="0" indent="396875"/>
            <a:r>
              <a:rPr lang="en-US" sz="3600" dirty="0" smtClean="0">
                <a:solidFill>
                  <a:schemeClr val="tx2"/>
                </a:solidFill>
              </a:rPr>
              <a:t>Regular </a:t>
            </a:r>
            <a:r>
              <a:rPr lang="en-US" sz="3600" dirty="0" smtClean="0">
                <a:solidFill>
                  <a:schemeClr val="tx2"/>
                </a:solidFill>
              </a:rPr>
              <a:t>check-ins </a:t>
            </a:r>
            <a:r>
              <a:rPr lang="en-US" sz="3600" dirty="0" smtClean="0">
                <a:solidFill>
                  <a:schemeClr val="tx2"/>
                </a:solidFill>
              </a:rPr>
              <a:t>(</a:t>
            </a:r>
            <a:r>
              <a:rPr lang="en-US" sz="3600" dirty="0" smtClean="0">
                <a:solidFill>
                  <a:schemeClr val="tx2"/>
                </a:solidFill>
              </a:rPr>
              <a:t>GoTo Meeting)</a:t>
            </a:r>
            <a:endParaRPr lang="en-US" sz="3600" dirty="0" smtClean="0">
              <a:solidFill>
                <a:schemeClr val="tx2"/>
              </a:solidFill>
            </a:endParaRPr>
          </a:p>
          <a:p>
            <a:pPr marL="395478" lvl="1" indent="396875"/>
            <a:r>
              <a:rPr lang="en-US" sz="3200" dirty="0" smtClean="0">
                <a:solidFill>
                  <a:schemeClr val="tx2"/>
                </a:solidFill>
              </a:rPr>
              <a:t>Tied to testable releases</a:t>
            </a:r>
          </a:p>
          <a:p>
            <a:pPr marL="395478" lvl="1" indent="396875"/>
            <a:r>
              <a:rPr lang="en-US" sz="3200" dirty="0" smtClean="0">
                <a:solidFill>
                  <a:schemeClr val="tx2"/>
                </a:solidFill>
              </a:rPr>
              <a:t>When input required</a:t>
            </a:r>
          </a:p>
          <a:p>
            <a:pPr marL="395478" lvl="1" indent="396875"/>
            <a:r>
              <a:rPr lang="en-US" sz="3200" dirty="0" smtClean="0">
                <a:solidFill>
                  <a:schemeClr val="tx2"/>
                </a:solidFill>
              </a:rPr>
              <a:t>Biweekly – Monthly</a:t>
            </a:r>
          </a:p>
          <a:p>
            <a:pPr marL="0" indent="396875"/>
            <a:endParaRPr lang="en-US" sz="3600" dirty="0" smtClean="0">
              <a:solidFill>
                <a:schemeClr val="tx2"/>
              </a:solidFill>
            </a:endParaRPr>
          </a:p>
          <a:p>
            <a:pPr marL="395478" lvl="1" indent="396875"/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Submit Feedback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7731" y="888274"/>
            <a:ext cx="47317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DA3C"/>
                </a:solidFill>
              </a:rPr>
              <a:t>e</a:t>
            </a:r>
            <a:r>
              <a:rPr lang="en-US" sz="3200" dirty="0" smtClean="0">
                <a:solidFill>
                  <a:srgbClr val="FFDA3C"/>
                </a:solidFill>
              </a:rPr>
              <a:t>rtsupport.natureserve.org</a:t>
            </a:r>
            <a:endParaRPr lang="en-US" sz="3200" dirty="0" smtClean="0">
              <a:solidFill>
                <a:srgbClr val="FFDA3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606" y="1711247"/>
            <a:ext cx="8358788" cy="36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Props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14127</TotalTime>
  <Words>169</Words>
  <Application>Microsoft Office PowerPoint</Application>
  <PresentationFormat>On-screen Show (4:3)</PresentationFormat>
  <Paragraphs>186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 Theme</vt:lpstr>
      <vt:lpstr>NE ERT Review MEETING v0.1 TUESDAY, MAY 24, 2018 11:00 – 12:00 PM EST</vt:lpstr>
      <vt:lpstr>Agenda</vt:lpstr>
      <vt:lpstr>Major Milestones</vt:lpstr>
      <vt:lpstr>Development Release Plan v0.1 - 0.3</vt:lpstr>
      <vt:lpstr>ERT Core Demo</vt:lpstr>
      <vt:lpstr>Items To Be Provided</vt:lpstr>
      <vt:lpstr>Meeting Schedule</vt:lpstr>
      <vt:lpstr>Submit Feedback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811</cp:revision>
  <cp:lastPrinted>2012-04-19T17:27:33Z</cp:lastPrinted>
  <dcterms:created xsi:type="dcterms:W3CDTF">2010-06-22T21:10:03Z</dcterms:created>
  <dcterms:modified xsi:type="dcterms:W3CDTF">2016-05-23T17:36:36Z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