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2" r:id="rId5"/>
    <p:sldId id="347" r:id="rId6"/>
    <p:sldId id="424" r:id="rId7"/>
    <p:sldId id="380" r:id="rId8"/>
    <p:sldId id="419" r:id="rId9"/>
    <p:sldId id="346" r:id="rId10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97" d="100"/>
          <a:sy n="97" d="100"/>
        </p:scale>
        <p:origin x="540" y="78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6/14/2016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6/14/2016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6/14/2016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rtnedev.natureserve.org/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 ERT Review MEETING v0.3</a:t>
            </a:r>
            <a:br>
              <a:rPr lang="en-US" sz="4000" dirty="0" smtClean="0"/>
            </a:br>
            <a:r>
              <a:rPr lang="en-US" sz="2700" i="1" dirty="0" smtClean="0"/>
              <a:t>TUESDAY, JUNE 14, 2016</a:t>
            </a:r>
            <a:br>
              <a:rPr lang="en-US" sz="2700" i="1" dirty="0" smtClean="0"/>
            </a:br>
            <a:r>
              <a:rPr lang="en-US" sz="2700" i="1" dirty="0" smtClean="0"/>
              <a:t>11:00 – 12:00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Latest Release Review - v0.2 &amp; 0.3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Items To Be Provided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Discussion/Questions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Release Plan</a:t>
            </a:r>
            <a:br>
              <a:rPr lang="en-US" dirty="0" smtClean="0"/>
            </a:br>
            <a:r>
              <a:rPr lang="en-US" dirty="0" smtClean="0"/>
              <a:t>v0.2 - 0.3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935" y="1382386"/>
            <a:ext cx="83331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772" indent="-457200">
              <a:buFont typeface="+mj-lt"/>
              <a:buAutoNum type="arabicPeriod"/>
            </a:pPr>
            <a:endParaRPr lang="en-US" sz="3200" dirty="0" smtClean="0">
              <a:solidFill>
                <a:schemeClr val="tx2"/>
              </a:solidFill>
            </a:endParaRP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0.2 Subscriptions and Project Type Attributes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0.3 Project Type Analysis Triggers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Demo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4015" y="5791747"/>
            <a:ext cx="6927011" cy="9541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54015" y="5757243"/>
            <a:ext cx="69270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https://ertnedev.natureserve.org/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vailable 8:00 AM –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6:00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PM (Central)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58" y="844149"/>
            <a:ext cx="7479453" cy="486720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Release Plan </a:t>
            </a:r>
            <a:br>
              <a:rPr lang="en-US" dirty="0" smtClean="0"/>
            </a:br>
            <a:r>
              <a:rPr lang="en-US" dirty="0" smtClean="0"/>
              <a:t>and Items To Be Provided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3802" y="1436914"/>
            <a:ext cx="7096397" cy="499775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v0.4 and v0.5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Import project types, attributes, matrix rules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Support for Project Type Q&amp;A’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Begin review </a:t>
            </a:r>
            <a:r>
              <a:rPr lang="en-US" sz="2800" dirty="0" smtClean="0">
                <a:solidFill>
                  <a:schemeClr val="tx2"/>
                </a:solidFill>
              </a:rPr>
              <a:t>analysis process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Begin site theming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Items To Be Provided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Rules datasets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Report structure – layout, images (watermark/logo), map image(s)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First draft of GIS analysis data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14143</TotalTime>
  <Words>113</Words>
  <Application>Microsoft Office PowerPoint</Application>
  <PresentationFormat>On-screen Show (4:3)</PresentationFormat>
  <Paragraphs>113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Office Theme</vt:lpstr>
      <vt:lpstr>NE ERT Review MEETING v0.3 TUESDAY, JUNE 14, 2016 11:00 – 12:00 PM EST</vt:lpstr>
      <vt:lpstr>Agenda</vt:lpstr>
      <vt:lpstr>Development Release Plan v0.2 - 0.3</vt:lpstr>
      <vt:lpstr>ERT Demo</vt:lpstr>
      <vt:lpstr>Development Release Plan  and Items To Be Provided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816</cp:revision>
  <cp:lastPrinted>2012-04-19T17:27:33Z</cp:lastPrinted>
  <dcterms:created xsi:type="dcterms:W3CDTF">2010-06-22T21:10:03Z</dcterms:created>
  <dcterms:modified xsi:type="dcterms:W3CDTF">2016-06-14T14:33:56Z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