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4" r:id="rId7"/>
    <p:sldId id="380" r:id="rId8"/>
    <p:sldId id="419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7" d="100"/>
          <a:sy n="97" d="100"/>
        </p:scale>
        <p:origin x="108" y="72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7/14/2016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7/14/2016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7/14/2016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rtnedev.natureserve.org/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 ERT Review MEETING </a:t>
            </a:r>
            <a:r>
              <a:rPr lang="en-US" sz="4000" dirty="0" smtClean="0"/>
              <a:t>v0.7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i="1" dirty="0" smtClean="0"/>
              <a:t>Thursday, </a:t>
            </a:r>
            <a:r>
              <a:rPr lang="en-US" sz="2700" i="1" dirty="0" err="1" smtClean="0"/>
              <a:t>july</a:t>
            </a:r>
            <a:r>
              <a:rPr lang="en-US" sz="2700" i="1" dirty="0" smtClean="0"/>
              <a:t> 14, </a:t>
            </a:r>
            <a:r>
              <a:rPr lang="en-US" sz="2700" i="1" dirty="0" smtClean="0"/>
              <a:t>2016</a:t>
            </a:r>
            <a:br>
              <a:rPr lang="en-US" sz="2700" i="1" dirty="0" smtClean="0"/>
            </a:br>
            <a:r>
              <a:rPr lang="en-US" sz="2700" i="1" dirty="0" smtClean="0"/>
              <a:t>11:00 – 12:30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Latest Release Review - </a:t>
            </a:r>
            <a:r>
              <a:rPr lang="en-US" sz="3600" dirty="0" smtClean="0"/>
              <a:t>v0.6 </a:t>
            </a:r>
            <a:r>
              <a:rPr lang="en-US" sz="3600" dirty="0" smtClean="0"/>
              <a:t>&amp; </a:t>
            </a:r>
            <a:r>
              <a:rPr lang="en-US" sz="3600" dirty="0" smtClean="0"/>
              <a:t>0.7</a:t>
            </a:r>
            <a:endParaRPr lang="en-US" sz="3600" dirty="0" smtClean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Items To Be Provided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Latest </a:t>
            </a:r>
            <a:r>
              <a:rPr lang="en-US" dirty="0" smtClean="0"/>
              <a:t>Release </a:t>
            </a:r>
            <a:r>
              <a:rPr lang="en-US" dirty="0" smtClean="0"/>
              <a:t>Review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v0.6 </a:t>
            </a:r>
            <a:r>
              <a:rPr lang="en-US" dirty="0" smtClean="0"/>
              <a:t>- </a:t>
            </a:r>
            <a:r>
              <a:rPr lang="en-US" dirty="0" smtClean="0"/>
              <a:t>0.7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+mj-lt"/>
              <a:buAutoNum type="arabicPeriod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0.6 </a:t>
            </a:r>
            <a:r>
              <a:rPr lang="en-US" sz="3200" dirty="0">
                <a:solidFill>
                  <a:schemeClr val="tx2"/>
                </a:solidFill>
              </a:rPr>
              <a:t>:</a:t>
            </a:r>
            <a:r>
              <a:rPr lang="en-US" sz="3200" dirty="0" smtClean="0">
                <a:solidFill>
                  <a:schemeClr val="tx2"/>
                </a:solidFill>
              </a:rPr>
              <a:t> State/</a:t>
            </a:r>
            <a:r>
              <a:rPr lang="en-US" sz="3200" dirty="0" smtClean="0">
                <a:solidFill>
                  <a:schemeClr val="tx2"/>
                </a:solidFill>
              </a:rPr>
              <a:t>Federal Funding Indicator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0.7 </a:t>
            </a:r>
            <a:r>
              <a:rPr lang="en-US" sz="3200" dirty="0">
                <a:solidFill>
                  <a:schemeClr val="tx2"/>
                </a:solidFill>
              </a:rPr>
              <a:t>:</a:t>
            </a:r>
            <a:r>
              <a:rPr lang="en-US" sz="3200" dirty="0" smtClean="0">
                <a:solidFill>
                  <a:schemeClr val="tx2"/>
                </a:solidFill>
              </a:rPr>
              <a:t> First draft of report structure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Logo Images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Project Details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Static Report Texts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Map Images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4015" y="5791747"/>
            <a:ext cx="6927011" cy="954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4015" y="5757243"/>
            <a:ext cx="6927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https://ertnedev.natureserve.org/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vailable 8:00 AM – 6:00 PM (Central)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58" y="844149"/>
            <a:ext cx="7479453" cy="486720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 </a:t>
            </a:r>
            <a:br>
              <a:rPr lang="en-US" dirty="0" smtClean="0"/>
            </a:br>
            <a:r>
              <a:rPr lang="en-US" dirty="0" smtClean="0"/>
              <a:t>and Items To Be Provided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v0.8 </a:t>
            </a:r>
            <a:r>
              <a:rPr lang="en-US" sz="3200" dirty="0" smtClean="0">
                <a:solidFill>
                  <a:schemeClr val="tx2"/>
                </a:solidFill>
              </a:rPr>
              <a:t>- </a:t>
            </a:r>
            <a:r>
              <a:rPr lang="en-US" sz="3200" dirty="0" smtClean="0">
                <a:solidFill>
                  <a:schemeClr val="tx2"/>
                </a:solidFill>
              </a:rPr>
              <a:t>v0.9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Import rules and/or </a:t>
            </a:r>
            <a:r>
              <a:rPr lang="en-US" sz="2800" dirty="0" smtClean="0">
                <a:solidFill>
                  <a:schemeClr val="tx2"/>
                </a:solidFill>
              </a:rPr>
              <a:t>report text, </a:t>
            </a:r>
            <a:r>
              <a:rPr lang="en-US" sz="2800" dirty="0" smtClean="0">
                <a:solidFill>
                  <a:schemeClr val="tx2"/>
                </a:solidFill>
              </a:rPr>
              <a:t>as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Continue analysis </a:t>
            </a:r>
            <a:r>
              <a:rPr lang="en-US" sz="2800" dirty="0" smtClean="0">
                <a:solidFill>
                  <a:schemeClr val="tx2"/>
                </a:solidFill>
              </a:rPr>
              <a:t>review process 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Items </a:t>
            </a:r>
            <a:r>
              <a:rPr lang="en-US" sz="3200" dirty="0" smtClean="0">
                <a:solidFill>
                  <a:schemeClr val="tx2"/>
                </a:solidFill>
              </a:rPr>
              <a:t>To Be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Rules and report text, as available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Feedback on site theme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14233</TotalTime>
  <Words>105</Words>
  <Application>Microsoft Office PowerPoint</Application>
  <PresentationFormat>On-screen Show (4:3)</PresentationFormat>
  <Paragraphs>114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NE ERT Review MEETING v0.7 Thursday, july 14, 2016 11:00 – 12:30 PM EST</vt:lpstr>
      <vt:lpstr>Agenda</vt:lpstr>
      <vt:lpstr>Latest Release Review v0.6 - 0.7</vt:lpstr>
      <vt:lpstr>ERT Demo</vt:lpstr>
      <vt:lpstr>Development Release Plan  and Items To Be Provided</vt:lpstr>
      <vt:lpstr>Discussion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822</cp:revision>
  <cp:lastPrinted>2012-04-19T17:27:33Z</cp:lastPrinted>
  <dcterms:created xsi:type="dcterms:W3CDTF">2010-06-22T21:10:03Z</dcterms:created>
  <dcterms:modified xsi:type="dcterms:W3CDTF">2016-07-14T14:34:59Z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