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4" r:id="rId7"/>
    <p:sldId id="380" r:id="rId8"/>
    <p:sldId id="419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108" y="7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8/2/2016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8/2/2016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8/2/2016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 ERT Review MEETING v0.9</a:t>
            </a:r>
            <a:br>
              <a:rPr lang="en-US" sz="4000" dirty="0" smtClean="0"/>
            </a:br>
            <a:r>
              <a:rPr lang="en-US" sz="2700" i="1" dirty="0" err="1" smtClean="0"/>
              <a:t>tuesday</a:t>
            </a:r>
            <a:r>
              <a:rPr lang="en-US" sz="2700" i="1" dirty="0" smtClean="0"/>
              <a:t>, august 2, 2016</a:t>
            </a:r>
            <a:br>
              <a:rPr lang="en-US" sz="2700" i="1" dirty="0" smtClean="0"/>
            </a:br>
            <a:r>
              <a:rPr lang="en-US" sz="2700" i="1" dirty="0" smtClean="0"/>
              <a:t>11:00 – 12:30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Latest Release Review – v0.8 &amp; v0.9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Items To Be Provided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Latest Release Review</a:t>
            </a:r>
            <a:br>
              <a:rPr lang="en-US" dirty="0" smtClean="0"/>
            </a:br>
            <a:r>
              <a:rPr lang="en-US" dirty="0" smtClean="0"/>
              <a:t>v0.8 – v0.9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0.8 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r>
              <a:rPr lang="en-US" sz="3200" dirty="0" smtClean="0">
                <a:solidFill>
                  <a:schemeClr val="tx2"/>
                </a:solidFill>
              </a:rPr>
              <a:t> Import Report Texts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0.9 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r>
              <a:rPr lang="en-US" sz="3200" dirty="0" smtClean="0">
                <a:solidFill>
                  <a:schemeClr val="tx2"/>
                </a:solidFill>
              </a:rPr>
              <a:t> Phase 2 for report structure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Tabular details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Remainder of static report text sections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Started dynamic analysis results</a:t>
            </a:r>
          </a:p>
          <a:p>
            <a:pPr marL="918972" lvl="1" indent="-457200">
              <a:buFont typeface="Arial" panose="020B0604020202020204" pitchFamily="34" charset="0"/>
              <a:buChar char="•"/>
            </a:pPr>
            <a:r>
              <a:rPr lang="en-US" sz="3200" smtClean="0">
                <a:solidFill>
                  <a:schemeClr val="tx2"/>
                </a:solidFill>
              </a:rPr>
              <a:t>Most </a:t>
            </a:r>
            <a:r>
              <a:rPr lang="en-US" sz="3200" dirty="0" smtClean="0">
                <a:solidFill>
                  <a:schemeClr val="tx2"/>
                </a:solidFill>
              </a:rPr>
              <a:t>modifications from 7/29/2016 document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https://ertnedev.natureserve.org/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8:00 AM – 6:00 PM 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 </a:t>
            </a:r>
            <a:br>
              <a:rPr lang="en-US" dirty="0" smtClean="0"/>
            </a:br>
            <a:r>
              <a:rPr lang="en-US" dirty="0" smtClean="0"/>
              <a:t>and Items To Be Provided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v0.11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Import dynamic analysis rules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Verify analysis rules processing and reporting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Items To Be Provided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Rules and report text, as available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Feedback on site </a:t>
            </a:r>
            <a:r>
              <a:rPr lang="en-US" sz="2800" dirty="0" smtClean="0">
                <a:solidFill>
                  <a:schemeClr val="tx2"/>
                </a:solidFill>
              </a:rPr>
              <a:t>theme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Status of Visualization Layers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14237</TotalTime>
  <Words>113</Words>
  <Application>Microsoft Office PowerPoint</Application>
  <PresentationFormat>On-screen Show (4:3)</PresentationFormat>
  <Paragraphs>115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NE ERT Review MEETING v0.9 tuesday, august 2, 2016 11:00 – 12:30 PM EST</vt:lpstr>
      <vt:lpstr>Agenda</vt:lpstr>
      <vt:lpstr>Latest Release Review v0.8 – v0.9</vt:lpstr>
      <vt:lpstr>ERT Demo</vt:lpstr>
      <vt:lpstr>Development Release Plan  and Items To Be Provided</vt:lpstr>
      <vt:lpstr>Discussion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826</cp:revision>
  <cp:lastPrinted>2012-04-19T17:27:33Z</cp:lastPrinted>
  <dcterms:created xsi:type="dcterms:W3CDTF">2010-06-22T21:10:03Z</dcterms:created>
  <dcterms:modified xsi:type="dcterms:W3CDTF">2016-08-02T14:17:25Z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