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2" r:id="rId5"/>
    <p:sldId id="347" r:id="rId6"/>
    <p:sldId id="420" r:id="rId7"/>
    <p:sldId id="380" r:id="rId8"/>
    <p:sldId id="424" r:id="rId9"/>
    <p:sldId id="419" r:id="rId10"/>
    <p:sldId id="422" r:id="rId11"/>
    <p:sldId id="382" r:id="rId12"/>
    <p:sldId id="346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64"/>
    <a:srgbClr val="FFDA3C"/>
    <a:srgbClr val="B7B7FF"/>
    <a:srgbClr val="9999FF"/>
    <a:srgbClr val="003366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97" d="100"/>
          <a:sy n="97" d="100"/>
        </p:scale>
        <p:origin x="540" y="84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4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1/12/2017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1/12/2017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rtnmdev.natureserve.org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NM ERT Review MEETING v0.1</a:t>
            </a:r>
            <a:br>
              <a:rPr lang="en-US" sz="4000" dirty="0" smtClean="0"/>
            </a:br>
            <a:r>
              <a:rPr lang="en-US" sz="2700" i="1" dirty="0" smtClean="0"/>
              <a:t>Thursday January 12, 2017</a:t>
            </a:r>
            <a:br>
              <a:rPr lang="en-US" sz="2700" i="1" dirty="0" smtClean="0"/>
            </a:br>
            <a:r>
              <a:rPr lang="en-US" sz="2700" i="1" dirty="0" smtClean="0"/>
              <a:t>3:00 – 4:30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Major Milestones</a:t>
            </a:r>
            <a:endParaRPr lang="en-US" sz="3600" dirty="0"/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Core (v0.1) – Demo 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Development Release Plan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Items To Be Provided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Meeting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Submit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935" y="1382386"/>
            <a:ext cx="83331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NM ERT Core/User Functions</a:t>
            </a:r>
          </a:p>
          <a:p>
            <a:pPr marL="46177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Admin Functions</a:t>
            </a:r>
          </a:p>
          <a:p>
            <a:pPr marL="46177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Project Report Generation</a:t>
            </a:r>
          </a:p>
          <a:p>
            <a:pPr marL="46177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Production Set up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ERT NM Core Demo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4015" y="5791747"/>
            <a:ext cx="6927011" cy="9541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4015" y="5757243"/>
            <a:ext cx="6927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https://ertnmdev.natureserve.org/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vailable 24/7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1" y="886118"/>
            <a:ext cx="7115697" cy="47605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Release Plan</a:t>
            </a:r>
            <a:br>
              <a:rPr lang="en-US" dirty="0" smtClean="0"/>
            </a:br>
            <a:r>
              <a:rPr lang="en-US" dirty="0" smtClean="0"/>
              <a:t>v0.1 - 0.2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935" y="1382386"/>
            <a:ext cx="8333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457200">
              <a:buFont typeface="+mj-lt"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177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0.1 – Core and User Functions</a:t>
            </a:r>
          </a:p>
          <a:p>
            <a:pPr marL="46177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0.2 – Begin project review/report components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Be Provided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802" y="1436914"/>
            <a:ext cx="7096397" cy="499775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GIS data – visualization &amp; analysis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Report structure – layout, images (watermark/logo), map image(s)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smtClean="0">
                <a:solidFill>
                  <a:schemeClr val="tx2"/>
                </a:solidFill>
              </a:rPr>
              <a:t>Project Types, analysis </a:t>
            </a:r>
            <a:r>
              <a:rPr lang="en-US" sz="3200" dirty="0" smtClean="0">
                <a:solidFill>
                  <a:schemeClr val="tx2"/>
                </a:solidFill>
              </a:rPr>
              <a:t>rules and report texts (for importing, if available)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Site styling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Any errors found through site testing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Schedule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8150" y="1282700"/>
            <a:ext cx="8248650" cy="5249863"/>
          </a:xfrm>
        </p:spPr>
        <p:txBody>
          <a:bodyPr>
            <a:normAutofit/>
          </a:bodyPr>
          <a:lstStyle/>
          <a:p>
            <a:pPr marL="0" indent="396875"/>
            <a:r>
              <a:rPr lang="en-US" sz="3600" dirty="0" smtClean="0">
                <a:solidFill>
                  <a:schemeClr val="tx2"/>
                </a:solidFill>
              </a:rPr>
              <a:t>Regular check-ins (GoTo Meeting)</a:t>
            </a:r>
          </a:p>
          <a:p>
            <a:pPr marL="395478" lvl="1" indent="396875"/>
            <a:r>
              <a:rPr lang="en-US" sz="3200" dirty="0" smtClean="0">
                <a:solidFill>
                  <a:schemeClr val="tx2"/>
                </a:solidFill>
              </a:rPr>
              <a:t>Tied to testable releases</a:t>
            </a:r>
          </a:p>
          <a:p>
            <a:pPr marL="395478" lvl="1" indent="396875"/>
            <a:r>
              <a:rPr lang="en-US" sz="3200" dirty="0" smtClean="0">
                <a:solidFill>
                  <a:schemeClr val="tx2"/>
                </a:solidFill>
              </a:rPr>
              <a:t>When input required</a:t>
            </a:r>
          </a:p>
          <a:p>
            <a:pPr marL="395478" lvl="1" indent="396875"/>
            <a:r>
              <a:rPr lang="en-US" sz="3200" dirty="0" smtClean="0">
                <a:solidFill>
                  <a:schemeClr val="tx2"/>
                </a:solidFill>
              </a:rPr>
              <a:t>Biweekly – Monthly</a:t>
            </a:r>
          </a:p>
          <a:p>
            <a:pPr marL="0" indent="396875"/>
            <a:endParaRPr lang="en-US" sz="3600" dirty="0" smtClean="0">
              <a:solidFill>
                <a:schemeClr val="tx2"/>
              </a:solidFill>
            </a:endParaRPr>
          </a:p>
          <a:p>
            <a:pPr marL="395478" lvl="1" indent="396875"/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Submit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7731" y="888274"/>
            <a:ext cx="4731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DA3C"/>
                </a:solidFill>
              </a:rPr>
              <a:t>e</a:t>
            </a:r>
            <a:r>
              <a:rPr lang="en-US" sz="3200" dirty="0" smtClean="0">
                <a:solidFill>
                  <a:srgbClr val="FFDA3C"/>
                </a:solidFill>
              </a:rPr>
              <a:t>rtsupport.natureserve.org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33" y="2038448"/>
            <a:ext cx="8481175" cy="36176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schemas.microsoft.com/office/2006/documentManagement/types"/>
    <ds:schemaRef ds:uri="e010bd29-76c8-44b3-a51a-3aaade979f68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14149</TotalTime>
  <Words>151</Words>
  <Application>Microsoft Office PowerPoint</Application>
  <PresentationFormat>On-screen Show (4:3)</PresentationFormat>
  <Paragraphs>182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NM ERT Review MEETING v0.1 Thursday January 12, 2017 3:00 – 4:30 PM EST</vt:lpstr>
      <vt:lpstr>Agenda</vt:lpstr>
      <vt:lpstr>Major Milestones</vt:lpstr>
      <vt:lpstr>ERT NM Core Demo</vt:lpstr>
      <vt:lpstr>Development Release Plan v0.1 - 0.2</vt:lpstr>
      <vt:lpstr>Items To Be Provided</vt:lpstr>
      <vt:lpstr>Meeting Schedule</vt:lpstr>
      <vt:lpstr>Submit Feedback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Michele Bottiaux</cp:lastModifiedBy>
  <cp:revision>815</cp:revision>
  <cp:lastPrinted>2012-04-19T17:27:33Z</cp:lastPrinted>
  <dcterms:created xsi:type="dcterms:W3CDTF">2010-06-22T21:10:03Z</dcterms:created>
  <dcterms:modified xsi:type="dcterms:W3CDTF">2017-01-12T16:14:06Z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