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02" r:id="rId5"/>
    <p:sldId id="347" r:id="rId6"/>
    <p:sldId id="420" r:id="rId7"/>
    <p:sldId id="380" r:id="rId8"/>
    <p:sldId id="421" r:id="rId9"/>
    <p:sldId id="424" r:id="rId10"/>
    <p:sldId id="382" r:id="rId11"/>
    <p:sldId id="346" r:id="rId12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2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e Copas" initials="KAC" lastIdx="2" clrIdx="0"/>
  <p:cmAuthor id="1" name="Lori Scott" initials="LS" lastIdx="3" clrIdx="1"/>
  <p:cmAuthor id="2" name="Rob_Solomon" initials="R" lastIdx="4" clrIdx="2"/>
  <p:cmAuthor id="3" name="whitney_weber" initials="ww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864"/>
    <a:srgbClr val="FFDA3C"/>
    <a:srgbClr val="B7B7FF"/>
    <a:srgbClr val="9999FF"/>
    <a:srgbClr val="003366"/>
    <a:srgbClr val="FFD32F"/>
    <a:srgbClr val="BFE29C"/>
    <a:srgbClr val="DCE0E4"/>
    <a:srgbClr val="CBCBCB"/>
    <a:srgbClr val="3435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5" autoAdjust="0"/>
    <p:restoredTop sz="94918" autoAdjust="0"/>
  </p:normalViewPr>
  <p:slideViewPr>
    <p:cSldViewPr snapToGrid="0" snapToObjects="1">
      <p:cViewPr varScale="1">
        <p:scale>
          <a:sx n="76" d="100"/>
          <a:sy n="76" d="100"/>
        </p:scale>
        <p:origin x="420" y="96"/>
      </p:cViewPr>
      <p:guideLst>
        <p:guide orient="horz" pos="2182"/>
        <p:guide pos="2878"/>
      </p:guideLst>
    </p:cSldViewPr>
  </p:slideViewPr>
  <p:outlineViewPr>
    <p:cViewPr>
      <p:scale>
        <a:sx n="33" d="100"/>
        <a:sy n="33" d="100"/>
      </p:scale>
      <p:origin x="0" y="107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/>
            </a:lvl1pPr>
          </a:lstStyle>
          <a:p>
            <a:fld id="{C77F0479-E9E6-B746-85CF-EE66F3205CD2}" type="datetimeFigureOut">
              <a:rPr lang="en-US" smtClean="0"/>
              <a:pPr/>
              <a:t>7/11/2014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/>
            </a:lvl1pPr>
          </a:lstStyle>
          <a:p>
            <a:fld id="{103509D5-8FB2-2147-AD80-295BAFDFB0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128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>
                <a:latin typeface="Trebuchet MS"/>
              </a:defRPr>
            </a:lvl1pPr>
          </a:lstStyle>
          <a:p>
            <a:fld id="{97B4ABA6-3E56-8741-9B76-8638831FAAE3}" type="datetimeFigureOut">
              <a:rPr lang="en-US" smtClean="0"/>
              <a:pPr/>
              <a:t>7/11/2014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7" rIns="93315" bIns="4665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93315" tIns="46657" rIns="93315" bIns="46657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>
                <a:latin typeface="Trebuchet MS"/>
              </a:defRPr>
            </a:lvl1pPr>
          </a:lstStyle>
          <a:p>
            <a:fld id="{FA8A180E-52CB-DE48-9725-4F81BEF79D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298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8CDDD7-8831-FD43-9C32-02B257E7277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662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35142" y="4420870"/>
            <a:ext cx="5152818" cy="4190367"/>
          </a:xfrm>
        </p:spPr>
        <p:txBody>
          <a:bodyPr lIns="108784" tIns="54391" rIns="108784" bIns="54391"/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0409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3941763" y="3295650"/>
            <a:ext cx="4289425" cy="2263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33686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[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76993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]</a:t>
            </a:r>
          </a:p>
        </p:txBody>
      </p:sp>
      <p:pic>
        <p:nvPicPr>
          <p:cNvPr id="15" name="Picture 9" descr="Logo_Inline-Tag.png"/>
          <p:cNvPicPr>
            <a:picLocks noChangeAspect="1"/>
          </p:cNvPicPr>
          <p:nvPr userDrawn="1"/>
        </p:nvPicPr>
        <p:blipFill>
          <a:blip r:embed="rId2"/>
          <a:srcRect b="-12639"/>
          <a:stretch>
            <a:fillRect/>
          </a:stretch>
        </p:blipFill>
        <p:spPr bwMode="auto">
          <a:xfrm>
            <a:off x="4340225" y="3794125"/>
            <a:ext cx="3513138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133793" y="1124712"/>
            <a:ext cx="3008042" cy="1357081"/>
          </a:xfrm>
        </p:spPr>
        <p:txBody>
          <a:bodyPr>
            <a:noAutofit/>
          </a:bodyPr>
          <a:lstStyle>
            <a:lvl1pPr algn="l">
              <a:defRPr sz="3600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0" y="0"/>
            <a:ext cx="9144000" cy="6573838"/>
            <a:chOff x="0" y="0"/>
            <a:chExt cx="9144000" cy="657422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1174818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0" y="1174818"/>
              <a:ext cx="9144000" cy="539940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Bef>
                <a:spcPts val="800"/>
              </a:spcBef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501B6-D1DC-44CE-A07F-1DEC4F840948}" type="datetimeFigureOut">
              <a:rPr lang="en-US"/>
              <a:pPr>
                <a:defRPr/>
              </a:pPr>
              <a:t>7/11/2014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21413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1149C-A224-46E2-82DF-612F452164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6" name="Rectangle 5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 userDrawn="1"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F286C-EFC8-40F4-869B-384D259F4DD2}" type="datetimeFigureOut">
              <a:rPr lang="en-US"/>
              <a:pPr>
                <a:defRPr/>
              </a:pPr>
              <a:t>7/11/2014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DE4B1-5967-4F47-9CEF-A70BD77886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2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8" name="Rectangle 7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 userDrawn="1"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 userDrawn="1"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F4F36-9F1B-4F17-B3AD-5046984704DF}" type="datetimeFigureOut">
              <a:rPr lang="en-US"/>
              <a:pPr>
                <a:defRPr/>
              </a:pPr>
              <a:t>7/11/2014</a:t>
            </a:fld>
            <a:endParaRPr lang="en-US" dirty="0"/>
          </a:p>
        </p:txBody>
      </p:sp>
      <p:sp>
        <p:nvSpPr>
          <p:cNvPr id="11" name="Footer Placeholder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Slide Number Placeholder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16726-4A69-4BAB-A856-35D9399E6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7/11/2014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7/11/2014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7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84576"/>
            <a:ext cx="8229600" cy="4941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4844A1F6-ED14-C94B-98CF-52FCF40DDEB1}" type="datetimeFigureOut">
              <a:rPr lang="en-US" smtClean="0"/>
              <a:pPr/>
              <a:t>7/11/2014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  <p:sldLayoutId id="2147483650" r:id="rId3"/>
    <p:sldLayoutId id="2147483661" r:id="rId4"/>
    <p:sldLayoutId id="2147483652" r:id="rId5"/>
    <p:sldLayoutId id="2147483662" r:id="rId6"/>
    <p:sldLayoutId id="2147483653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rgbClr val="003366"/>
          </a:solidFill>
          <a:latin typeface="Trebuchet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spcAft>
          <a:spcPts val="1200"/>
        </a:spcAft>
        <a:buFont typeface="Arial"/>
        <a:buChar char="•"/>
        <a:defRPr sz="3200" kern="1200">
          <a:solidFill>
            <a:srgbClr val="003366"/>
          </a:solidFill>
          <a:latin typeface="Trebuchet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3366"/>
          </a:solidFill>
          <a:latin typeface="Trebuchet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3366"/>
          </a:solidFill>
          <a:latin typeface="Trebuchet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1" y="435029"/>
            <a:ext cx="7805056" cy="284156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North </a:t>
            </a:r>
            <a:r>
              <a:rPr lang="en-US" sz="4000" dirty="0" err="1" smtClean="0"/>
              <a:t>carolina</a:t>
            </a:r>
            <a:r>
              <a:rPr lang="en-US" sz="4000" dirty="0" smtClean="0"/>
              <a:t> ERT 0.4 release</a:t>
            </a:r>
            <a:br>
              <a:rPr lang="en-US" sz="4000" dirty="0" smtClean="0"/>
            </a:br>
            <a:r>
              <a:rPr lang="en-US" sz="2700" i="1" dirty="0" err="1" smtClean="0"/>
              <a:t>friday</a:t>
            </a:r>
            <a:r>
              <a:rPr lang="en-US" sz="2700" i="1" dirty="0" smtClean="0"/>
              <a:t>, </a:t>
            </a:r>
            <a:r>
              <a:rPr lang="en-US" sz="2700" i="1" dirty="0" err="1" smtClean="0"/>
              <a:t>july</a:t>
            </a:r>
            <a:r>
              <a:rPr lang="en-US" sz="2700" i="1" dirty="0" smtClean="0"/>
              <a:t> 11, 2014</a:t>
            </a:r>
            <a:br>
              <a:rPr lang="en-US" sz="2700" i="1" dirty="0" smtClean="0"/>
            </a:br>
            <a:r>
              <a:rPr lang="en-US" sz="2700" i="1" dirty="0" smtClean="0"/>
              <a:t>1:00 – 2:00 PM EST</a:t>
            </a:r>
            <a:endParaRPr lang="en-US" sz="27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4929" y="1184576"/>
            <a:ext cx="8686799" cy="5250091"/>
          </a:xfrm>
        </p:spPr>
        <p:txBody>
          <a:bodyPr>
            <a:normAutofit/>
          </a:bodyPr>
          <a:lstStyle/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New Release – 0.4</a:t>
            </a:r>
            <a:endParaRPr lang="en-US" sz="3600" dirty="0"/>
          </a:p>
          <a:p>
            <a:pPr marL="1657350" lvl="2" indent="-857250"/>
            <a:r>
              <a:rPr lang="en-US" dirty="0" smtClean="0"/>
              <a:t>Demo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Development Release Plan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Pending Items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Submit Feedback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Discussion/Questions</a:t>
            </a: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Release 0.4 Highlights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56" y="1235744"/>
            <a:ext cx="8839289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spcBef>
                <a:spcPts val="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Map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Reference layers added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Filter function for NHEO, SNHA, and MAREA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Configuration of Feature Search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2"/>
                </a:solidFill>
              </a:rPr>
              <a:t>Shapefile</a:t>
            </a:r>
            <a:r>
              <a:rPr lang="en-US" dirty="0" smtClean="0">
                <a:solidFill>
                  <a:schemeClr val="tx2"/>
                </a:solidFill>
              </a:rPr>
              <a:t> upload working for project creation</a:t>
            </a:r>
          </a:p>
          <a:p>
            <a:pPr marL="342900" lvl="1" indent="-342900">
              <a:spcBef>
                <a:spcPts val="6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Project Analysis</a:t>
            </a:r>
          </a:p>
          <a:p>
            <a:pPr marL="3429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Project boundary </a:t>
            </a:r>
            <a:r>
              <a:rPr lang="en-US" dirty="0" err="1" smtClean="0">
                <a:solidFill>
                  <a:schemeClr val="tx2"/>
                </a:solidFill>
              </a:rPr>
              <a:t>shapefile</a:t>
            </a:r>
            <a:r>
              <a:rPr lang="en-US" dirty="0" smtClean="0">
                <a:solidFill>
                  <a:schemeClr val="tx2"/>
                </a:solidFill>
              </a:rPr>
              <a:t> corresponding to each project review process</a:t>
            </a:r>
          </a:p>
          <a:p>
            <a:pPr marL="3429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PDF Report name reflects project title</a:t>
            </a:r>
          </a:p>
          <a:p>
            <a:pPr marL="3429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Customer Project # added to My Projects and List All Projects</a:t>
            </a:r>
          </a:p>
          <a:p>
            <a:pPr marL="3429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2"/>
                </a:solidFill>
              </a:rPr>
              <a:t>Sortable</a:t>
            </a:r>
            <a:r>
              <a:rPr lang="en-US" dirty="0" smtClean="0">
                <a:solidFill>
                  <a:schemeClr val="tx2"/>
                </a:solidFill>
              </a:rPr>
              <a:t> columns for My Projects and List All Projects</a:t>
            </a:r>
          </a:p>
          <a:p>
            <a:pPr marL="342900" lvl="1" indent="-342900"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View of Project page altered related to (behind-the-scenes) improvements to the project review process</a:t>
            </a:r>
          </a:p>
          <a:p>
            <a:pPr marL="342900" lvl="1" indent="-342900">
              <a:spcBef>
                <a:spcPts val="6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Administrative/Miscellaneous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Home page text updated – image pending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Link to Species/Community Search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Readable path name generation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Tooltips replaced with text</a:t>
            </a:r>
          </a:p>
          <a:p>
            <a:pPr marL="342900" lvl="1" indent="-342900"/>
            <a:endParaRPr lang="en-US" dirty="0" smtClean="0">
              <a:solidFill>
                <a:schemeClr val="tx2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400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0"/>
              </a:spcBef>
              <a:buFont typeface="Arial" pitchFamily="34" charset="0"/>
              <a:buChar char="•"/>
            </a:pPr>
            <a:endParaRPr lang="en-US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661988" y="209550"/>
            <a:ext cx="7820025" cy="838597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ERT Demo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>Version </a:t>
            </a:r>
            <a:r>
              <a:rPr lang="en-US" sz="4000" dirty="0" smtClean="0">
                <a:solidFill>
                  <a:schemeClr val="bg1"/>
                </a:solidFill>
              </a:rPr>
              <a:t>0.4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1928" y="1570630"/>
            <a:ext cx="7140144" cy="480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Development Release Plan – 0.5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38150" y="1375965"/>
            <a:ext cx="8248650" cy="499001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Adjust reporting </a:t>
            </a:r>
            <a:r>
              <a:rPr lang="en-US" sz="2800" dirty="0" smtClean="0"/>
              <a:t>based on review analysis	</a:t>
            </a:r>
            <a:r>
              <a:rPr lang="en-US" sz="2800" dirty="0" smtClean="0"/>
              <a:t>feedback</a:t>
            </a:r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Admin Notification for Projects of Interest	</a:t>
            </a:r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Subscriptions</a:t>
            </a:r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NC ERT Site Styling	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NC ERT Home Page	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B/WA Identify</a:t>
            </a:r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Terms </a:t>
            </a:r>
            <a:r>
              <a:rPr lang="en-US" sz="2800" dirty="0" smtClean="0"/>
              <a:t>and </a:t>
            </a:r>
            <a:r>
              <a:rPr lang="en-US" sz="2800" dirty="0" smtClean="0"/>
              <a:t>Conditions</a:t>
            </a:r>
            <a:r>
              <a:rPr lang="en-US" sz="2800" dirty="0" smtClean="0"/>
              <a:t>	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Monthly </a:t>
            </a:r>
            <a:r>
              <a:rPr lang="en-US" sz="2800" dirty="0" smtClean="0"/>
              <a:t>Reports - TBD</a:t>
            </a:r>
            <a:endParaRPr lang="en-US" sz="2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Needs Input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59526" y="1436914"/>
            <a:ext cx="8024949" cy="4997753"/>
          </a:xfrm>
        </p:spPr>
        <p:txBody>
          <a:bodyPr>
            <a:normAutofit fontScale="92500" lnSpcReduction="20000"/>
          </a:bodyPr>
          <a:lstStyle/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NC </a:t>
            </a:r>
            <a:r>
              <a:rPr lang="en-US" dirty="0" smtClean="0"/>
              <a:t>ERT Home </a:t>
            </a:r>
            <a:r>
              <a:rPr lang="en-US" dirty="0" smtClean="0"/>
              <a:t>Page – Image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Terms of Use 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mtClean="0"/>
              <a:t>Response letter </a:t>
            </a:r>
            <a:r>
              <a:rPr lang="en-US" dirty="0" smtClean="0"/>
              <a:t>updates</a:t>
            </a:r>
            <a:endParaRPr lang="en-US" dirty="0" smtClean="0"/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Analysis/reporting logic changes</a:t>
            </a: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Tabular updates</a:t>
            </a:r>
            <a:endParaRPr lang="en-US" dirty="0" smtClean="0"/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Signature block</a:t>
            </a:r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Project </a:t>
            </a:r>
            <a:r>
              <a:rPr lang="en-US" dirty="0" smtClean="0"/>
              <a:t>Details 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500" dirty="0" smtClean="0"/>
              <a:t>Monthly Reports – Rob is sorting this out based on VA practices and feedback</a:t>
            </a:r>
            <a:endParaRPr lang="en-US" sz="3500" dirty="0"/>
          </a:p>
          <a:p>
            <a:pPr marL="742950" lvl="2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dirty="0" smtClean="0"/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36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619124" y="209550"/>
            <a:ext cx="7820025" cy="838597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Submit Feedback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07731" y="888274"/>
            <a:ext cx="47285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DA3C"/>
                </a:solidFill>
              </a:rPr>
              <a:t>Ertsupport.natureserve.org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606" y="1711247"/>
            <a:ext cx="8358788" cy="3628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1904731" y="1978702"/>
            <a:ext cx="5334538" cy="838597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Discussion/Questions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87FD8A8E7F5F48B79DE748D389170D" ma:contentTypeVersion="0" ma:contentTypeDescription="Create a new document." ma:contentTypeScope="" ma:versionID="630b7b3fda4e077c86f276422b6f7212">
  <xsd:schema xmlns:xsd="http://www.w3.org/2001/XMLSchema" xmlns:p="http://schemas.microsoft.com/office/2006/metadata/properties" xmlns:ns2="e010bd29-76c8-44b3-a51a-3aaade979f68" targetNamespace="http://schemas.microsoft.com/office/2006/metadata/properties" ma:root="true" ma:fieldsID="0141cdb9c1f90768e17ac13989fa226c" ns2:_="">
    <xsd:import namespace="e010bd29-76c8-44b3-a51a-3aaade979f68"/>
    <xsd:element name="properties">
      <xsd:complexType>
        <xsd:sequence>
          <xsd:element name="documentManagement">
            <xsd:complexType>
              <xsd:all>
                <xsd:element ref="ns2:Document_x0020_Descriptio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010bd29-76c8-44b3-a51a-3aaade979f68" elementFormDefault="qualified">
    <xsd:import namespace="http://schemas.microsoft.com/office/2006/documentManagement/types"/>
    <xsd:element name="Document_x0020_Description" ma:index="8" nillable="true" ma:displayName="Document Description" ma:internalName="Document_x0020_Description" ma:readOnly="fals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Document_x0020_Description xmlns="e010bd29-76c8-44b3-a51a-3aaade979f68">NatureServe PowerPoint template in PRESENTATION FORMAT. Edit to create new presentations.</Document_x0020_Descrip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9F6A7A-3B23-4FA0-87FC-E3086027C0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10bd29-76c8-44b3-a51a-3aaade979f6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FFC4EBBB-289D-443C-AA73-49573E0F447A}">
  <ds:schemaRefs>
    <ds:schemaRef ds:uri="http://schemas.microsoft.com/office/2006/documentManagement/types"/>
    <ds:schemaRef ds:uri="e010bd29-76c8-44b3-a51a-3aaade979f68"/>
    <ds:schemaRef ds:uri="http://schemas.microsoft.com/office/2006/metadata/properties"/>
    <ds:schemaRef ds:uri="http://purl.org/dc/dcmitype/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EEA7957-7608-46B3-B175-4B6EEE05C6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14109</TotalTime>
  <Words>185</Words>
  <Application>Microsoft Office PowerPoint</Application>
  <PresentationFormat>On-screen Show (4:3)</PresentationFormat>
  <Paragraphs>166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Trebuchet MS</vt:lpstr>
      <vt:lpstr>Office Theme</vt:lpstr>
      <vt:lpstr>North carolina ERT 0.4 release friday, july 11, 2014 1:00 – 2:00 PM EST</vt:lpstr>
      <vt:lpstr>Agenda</vt:lpstr>
      <vt:lpstr>Release 0.4 Highlights</vt:lpstr>
      <vt:lpstr>ERT Demo Version 0.4</vt:lpstr>
      <vt:lpstr>Development Release Plan – 0.5</vt:lpstr>
      <vt:lpstr>Needs Input</vt:lpstr>
      <vt:lpstr>Submit Feedback</vt:lpstr>
      <vt:lpstr>Discussion/Questions</vt:lpstr>
    </vt:vector>
  </TitlesOfParts>
  <Company>NatureServe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Strategy</dc:title>
  <dc:creator>Kyle Copas</dc:creator>
  <cp:lastModifiedBy>Michele Bottiaux</cp:lastModifiedBy>
  <cp:revision>820</cp:revision>
  <cp:lastPrinted>2012-04-19T17:27:33Z</cp:lastPrinted>
  <dcterms:created xsi:type="dcterms:W3CDTF">2010-06-22T21:10:03Z</dcterms:created>
  <dcterms:modified xsi:type="dcterms:W3CDTF">2014-07-11T14:23:30Z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0x0101004F87FD8A8E7F5F48B79DE748D389170D</vt:lpwstr>
  </property>
</Properties>
</file>