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02" r:id="rId5"/>
    <p:sldId id="347" r:id="rId6"/>
    <p:sldId id="420" r:id="rId7"/>
    <p:sldId id="380" r:id="rId8"/>
    <p:sldId id="421" r:id="rId9"/>
    <p:sldId id="346" r:id="rId10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Copas" initials="KAC" lastIdx="2" clrIdx="0"/>
  <p:cmAuthor id="1" name="Lori Scott" initials="LS" lastIdx="3" clrIdx="1"/>
  <p:cmAuthor id="2" name="Rob_Solomon" initials="R" lastIdx="4" clrIdx="2"/>
  <p:cmAuthor id="3" name="whitney_weber" initials="ww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64"/>
    <a:srgbClr val="FFDA3C"/>
    <a:srgbClr val="B7B7FF"/>
    <a:srgbClr val="9999FF"/>
    <a:srgbClr val="003366"/>
    <a:srgbClr val="FFD32F"/>
    <a:srgbClr val="BFE29C"/>
    <a:srgbClr val="DCE0E4"/>
    <a:srgbClr val="CBCBCB"/>
    <a:srgbClr val="343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5" autoAdjust="0"/>
    <p:restoredTop sz="94918" autoAdjust="0"/>
  </p:normalViewPr>
  <p:slideViewPr>
    <p:cSldViewPr snapToGrid="0" snapToObjects="1">
      <p:cViewPr varScale="1">
        <p:scale>
          <a:sx n="111" d="100"/>
          <a:sy n="111" d="100"/>
        </p:scale>
        <p:origin x="84" y="78"/>
      </p:cViewPr>
      <p:guideLst>
        <p:guide orient="horz" pos="2182"/>
        <p:guide pos="2878"/>
      </p:guideLst>
    </p:cSldViewPr>
  </p:slideViewPr>
  <p:outlineViewPr>
    <p:cViewPr>
      <p:scale>
        <a:sx n="33" d="100"/>
        <a:sy n="33" d="100"/>
      </p:scale>
      <p:origin x="0" y="10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77F0479-E9E6-B746-85CF-EE66F3205CD2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103509D5-8FB2-2147-AD80-295BAFDFB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>
                <a:latin typeface="Trebuchet MS"/>
              </a:defRPr>
            </a:lvl1pPr>
          </a:lstStyle>
          <a:p>
            <a:fld id="{97B4ABA6-3E56-8741-9B76-8638831FAAE3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>
                <a:latin typeface="Trebuchet MS"/>
              </a:defRPr>
            </a:lvl1pPr>
          </a:lstStyle>
          <a:p>
            <a:fld id="{FA8A180E-52CB-DE48-9725-4F81BEF79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5142" y="4420870"/>
            <a:ext cx="5152818" cy="4190367"/>
          </a:xfrm>
        </p:spPr>
        <p:txBody>
          <a:bodyPr lIns="108784" tIns="54391" rIns="108784" bIns="54391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40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41763" y="329565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5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6573838"/>
            <a:chOff x="0" y="0"/>
            <a:chExt cx="9144000" cy="657422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174818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0" y="1174818"/>
              <a:ext cx="9144000" cy="539940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01B6-D1DC-44CE-A07F-1DEC4F840948}" type="datetimeFigureOut">
              <a:rPr lang="en-US"/>
              <a:pPr>
                <a:defRPr/>
              </a:pPr>
              <a:t>6/11/2018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14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149C-A224-46E2-82DF-612F45216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6" name="Rectangle 5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6/11/2018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6/11/2018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576"/>
            <a:ext cx="8229600" cy="49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4844A1F6-ED14-C94B-98CF-52FCF40DDEB1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0" r:id="rId3"/>
    <p:sldLayoutId id="2147483661" r:id="rId4"/>
    <p:sldLayoutId id="2147483652" r:id="rId5"/>
    <p:sldLayoutId id="214748366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435029"/>
            <a:ext cx="7805056" cy="28415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NC NHDE 1.5 </a:t>
            </a:r>
            <a:r>
              <a:rPr lang="en-US" sz="4000" dirty="0" smtClean="0"/>
              <a:t>DEV release </a:t>
            </a:r>
            <a:r>
              <a:rPr lang="en-US" sz="4000" dirty="0" smtClean="0"/>
              <a:t>1</a:t>
            </a:r>
            <a:br>
              <a:rPr lang="en-US" sz="4000" dirty="0" smtClean="0"/>
            </a:br>
            <a:r>
              <a:rPr lang="en-US" sz="2700" i="1" dirty="0" smtClean="0"/>
              <a:t>Monday </a:t>
            </a:r>
            <a:r>
              <a:rPr lang="en-US" sz="2700" i="1" dirty="0" err="1" smtClean="0"/>
              <a:t>june</a:t>
            </a:r>
            <a:r>
              <a:rPr lang="en-US" sz="2700" i="1" dirty="0" smtClean="0"/>
              <a:t> 11, 2018</a:t>
            </a:r>
            <a:br>
              <a:rPr lang="en-US" sz="2700" i="1" dirty="0" smtClean="0"/>
            </a:br>
            <a:r>
              <a:rPr lang="en-US" sz="2700" i="1" dirty="0" smtClean="0"/>
              <a:t>3:00 – 4:00 </a:t>
            </a:r>
            <a:r>
              <a:rPr lang="en-US" sz="2700" i="1" dirty="0" err="1"/>
              <a:t>p</a:t>
            </a:r>
            <a:r>
              <a:rPr lang="en-US" sz="2700" i="1" dirty="0" err="1" smtClean="0"/>
              <a:t>M</a:t>
            </a:r>
            <a:r>
              <a:rPr lang="en-US" sz="2700" i="1" dirty="0" smtClean="0"/>
              <a:t> </a:t>
            </a:r>
            <a:r>
              <a:rPr lang="en-US" sz="2700" i="1" dirty="0" err="1" smtClean="0"/>
              <a:t>EdT</a:t>
            </a:r>
            <a:endParaRPr lang="en-US" sz="27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929" y="1184576"/>
            <a:ext cx="8686799" cy="5250091"/>
          </a:xfrm>
        </p:spPr>
        <p:txBody>
          <a:bodyPr>
            <a:normAutofit/>
          </a:bodyPr>
          <a:lstStyle/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Project Payment Workflow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Dev Site Demo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Next Up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Payment Functionality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56" y="1235744"/>
            <a:ext cx="8839289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/>
            <a:r>
              <a:rPr lang="en-US" sz="2800" dirty="0" smtClean="0">
                <a:solidFill>
                  <a:schemeClr val="tx2"/>
                </a:solidFill>
              </a:rPr>
              <a:t>Project Payment Workflow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Non-Subscription Users project submit workflow</a:t>
            </a:r>
            <a:endParaRPr lang="en-US" sz="2400" dirty="0">
              <a:solidFill>
                <a:schemeClr val="tx2"/>
              </a:solidFill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User Payment Status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User Orders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Admin Orders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Admin Payment </a:t>
            </a:r>
            <a:r>
              <a:rPr lang="en-US" sz="2400" dirty="0" smtClean="0">
                <a:solidFill>
                  <a:schemeClr val="tx2"/>
                </a:solidFill>
              </a:rPr>
              <a:t>Configuration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Admin Order Logging</a:t>
            </a:r>
            <a:endParaRPr lang="en-US" sz="2400" dirty="0">
              <a:solidFill>
                <a:schemeClr val="tx2"/>
              </a:solidFill>
            </a:endParaRPr>
          </a:p>
          <a:p>
            <a:pPr marL="457200" lvl="2"/>
            <a:endParaRPr lang="en-US" sz="2400" b="1" dirty="0" smtClean="0">
              <a:solidFill>
                <a:schemeClr val="tx2"/>
              </a:solidFill>
            </a:endParaRPr>
          </a:p>
          <a:p>
            <a:pPr marL="457200" lvl="2"/>
            <a:r>
              <a:rPr lang="en-US" sz="2800" dirty="0" smtClean="0">
                <a:solidFill>
                  <a:schemeClr val="tx2"/>
                </a:solidFill>
              </a:rPr>
              <a:t>Questions: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User role setting when not in subscription</a:t>
            </a:r>
          </a:p>
          <a:p>
            <a:pPr marL="457200" lvl="2"/>
            <a:endParaRPr lang="en-US" b="1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/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61988" y="209550"/>
            <a:ext cx="7820025" cy="838597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Dev Site Demo v1.5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https://ertncdev.natureserve.org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170" y="1531086"/>
            <a:ext cx="6932265" cy="482658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Up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38150" y="1375965"/>
            <a:ext cx="8248650" cy="499001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Subscription Enhancements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Subscription Payment Workflows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Exempt organizations from payment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Subscription deactivation (manual)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Subscription expiration (automated), with pre-notify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Notes</a:t>
            </a:r>
          </a:p>
          <a:p>
            <a:pPr lvl="1"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Questions: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Subscription migration to payments – automated or manual?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904731" y="1978702"/>
            <a:ext cx="5334538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Discussion/Questions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0" ma:contentTypeDescription="Create a new document." ma:contentTypeScope="" ma:versionID="630b7b3fda4e077c86f276422b6f7212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>NatureServe PowerPoint template in PRESENTATION FORMAT. Edit to create new presentations.</Document_x0020_Descrip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9F6A7A-3B23-4FA0-87FC-E3086027C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FC4EBBB-289D-443C-AA73-49573E0F447A}">
  <ds:schemaRefs>
    <ds:schemaRef ds:uri="http://schemas.microsoft.com/office/2006/documentManagement/types"/>
    <ds:schemaRef ds:uri="e010bd29-76c8-44b3-a51a-3aaade979f68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EEA7957-7608-46B3-B175-4B6EEE05C6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14288</TotalTime>
  <Words>98</Words>
  <Application>Microsoft Office PowerPoint</Application>
  <PresentationFormat>On-screen Show (4:3)</PresentationFormat>
  <Paragraphs>122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Office Theme</vt:lpstr>
      <vt:lpstr>NC NHDE 1.5 DEV release 1 Monday june 11, 2018 3:00 – 4:00 pM EdT</vt:lpstr>
      <vt:lpstr>Agenda</vt:lpstr>
      <vt:lpstr>Payment Functionality</vt:lpstr>
      <vt:lpstr>Dev Site Demo v1.5 https://ertncdev.natureserve.org</vt:lpstr>
      <vt:lpstr>Next Up</vt:lpstr>
      <vt:lpstr>Discussion/Questions</vt:lpstr>
    </vt:vector>
  </TitlesOfParts>
  <Company>NatureServe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Kyle Copas</dc:creator>
  <cp:lastModifiedBy>Michele Bottiaux</cp:lastModifiedBy>
  <cp:revision>837</cp:revision>
  <cp:lastPrinted>2012-04-19T17:27:33Z</cp:lastPrinted>
  <dcterms:created xsi:type="dcterms:W3CDTF">2010-06-22T21:10:03Z</dcterms:created>
  <dcterms:modified xsi:type="dcterms:W3CDTF">2018-06-11T18:44:07Z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