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02" r:id="rId5"/>
    <p:sldId id="347" r:id="rId6"/>
    <p:sldId id="420" r:id="rId7"/>
    <p:sldId id="380" r:id="rId8"/>
    <p:sldId id="421" r:id="rId9"/>
    <p:sldId id="422" r:id="rId10"/>
    <p:sldId id="346" r:id="rId11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72" d="100"/>
          <a:sy n="72" d="100"/>
        </p:scale>
        <p:origin x="1590" y="54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8/31/2018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NC NHDE 1.5 DEV release 4</a:t>
            </a:r>
            <a:br>
              <a:rPr lang="en-US" sz="4000" dirty="0" smtClean="0"/>
            </a:br>
            <a:r>
              <a:rPr lang="en-US" sz="2700" i="1" dirty="0" smtClean="0"/>
              <a:t>Friday </a:t>
            </a:r>
            <a:r>
              <a:rPr lang="en-US" sz="2700" i="1" dirty="0" smtClean="0"/>
              <a:t>August</a:t>
            </a:r>
            <a:r>
              <a:rPr lang="en-US" sz="2700" i="1" dirty="0" smtClean="0"/>
              <a:t> 31, </a:t>
            </a:r>
            <a:r>
              <a:rPr lang="en-US" sz="2700" i="1" dirty="0" smtClean="0"/>
              <a:t>2018</a:t>
            </a:r>
            <a:br>
              <a:rPr lang="en-US" sz="2700" i="1" dirty="0" smtClean="0"/>
            </a:br>
            <a:r>
              <a:rPr lang="en-US" sz="2700" i="1" dirty="0" smtClean="0"/>
              <a:t>11:00 – 12:30 </a:t>
            </a:r>
            <a:r>
              <a:rPr lang="en-US" sz="2700" i="1" dirty="0" err="1"/>
              <a:t>p</a:t>
            </a:r>
            <a:r>
              <a:rPr lang="en-US" sz="2700" i="1" dirty="0" err="1" smtClean="0"/>
              <a:t>M</a:t>
            </a:r>
            <a:r>
              <a:rPr lang="en-US" sz="2700" i="1" dirty="0" smtClean="0"/>
              <a:t> </a:t>
            </a:r>
            <a:r>
              <a:rPr lang="en-US" sz="2700" i="1" dirty="0" err="1" smtClean="0"/>
              <a:t>EdT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Release 3 Functionality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 Site 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Next Up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Release 2 Functionality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56" y="1235744"/>
            <a:ext cx="8839289" cy="7679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/>
            <a:r>
              <a:rPr lang="en-US" sz="2800" dirty="0" smtClean="0">
                <a:solidFill>
                  <a:schemeClr val="tx2"/>
                </a:solidFill>
              </a:rPr>
              <a:t>Subscription Functionality – cont’d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Improved Payment Workflow with Status</a:t>
            </a:r>
            <a:endParaRPr lang="en-US" sz="2400" dirty="0">
              <a:solidFill>
                <a:schemeClr val="tx2"/>
              </a:solidFill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Increasing number of paid members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Subscription Orders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View member projects</a:t>
            </a:r>
          </a:p>
          <a:p>
            <a:pPr marL="457200" lvl="2"/>
            <a:r>
              <a:rPr lang="en-US" sz="2400" dirty="0" smtClean="0">
                <a:solidFill>
                  <a:schemeClr val="tx2"/>
                </a:solidFill>
              </a:rPr>
              <a:t>Pending: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Migrating existing subscriptions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457200" lvl="2"/>
            <a:r>
              <a:rPr lang="en-US" sz="2400" dirty="0" smtClean="0">
                <a:solidFill>
                  <a:schemeClr val="tx2"/>
                </a:solidFill>
              </a:rPr>
              <a:t>Data Product Payment Workflow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Admin Add Data Products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Admin Data Product Order Views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Views for products </a:t>
            </a:r>
          </a:p>
          <a:p>
            <a:pPr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Shopping Cart</a:t>
            </a:r>
          </a:p>
          <a:p>
            <a:pPr lvl="2" indent="-4572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457200" lvl="2"/>
            <a:endParaRPr lang="en-US" b="1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/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61988" y="209550"/>
            <a:ext cx="7820025" cy="838597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Dev Site Demo v1.5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https://ertncdev.natureserve.org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170" y="1531086"/>
            <a:ext cx="6932265" cy="4826582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Up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8150" y="1375965"/>
            <a:ext cx="8248650" cy="499001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Custom ER and biological surveys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Production </a:t>
            </a:r>
            <a:r>
              <a:rPr lang="en-US" sz="2400" dirty="0" err="1" smtClean="0"/>
              <a:t>Payeezy</a:t>
            </a:r>
            <a:r>
              <a:rPr lang="en-US" sz="2400" dirty="0" smtClean="0"/>
              <a:t> merchant configuration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 </a:t>
            </a:r>
            <a:r>
              <a:rPr lang="en-US" dirty="0" smtClean="0"/>
              <a:t>Module Milestones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000673"/>
              </p:ext>
            </p:extLst>
          </p:nvPr>
        </p:nvGraphicFramePr>
        <p:xfrm>
          <a:off x="629919" y="1310642"/>
          <a:ext cx="7630160" cy="5110480"/>
        </p:xfrm>
        <a:graphic>
          <a:graphicData uri="http://schemas.openxmlformats.org/drawingml/2006/table">
            <a:tbl>
              <a:tblPr firstRow="1" firstCol="1" bandRow="1"/>
              <a:tblGrid>
                <a:gridCol w="602382"/>
                <a:gridCol w="1070899"/>
                <a:gridCol w="669312"/>
                <a:gridCol w="5287567"/>
              </a:tblGrid>
              <a:tr h="3272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 Date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Targeted Items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6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Release review dates: July 12</a:t>
                      </a:r>
                      <a:r>
                        <a:rPr lang="en-US" sz="10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08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I-5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Allow subscription expiration and notification to renew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I-6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field setting for Non-Government (fee)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I-7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configurable fee for subscriptions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Input needed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I-8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number of members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I-9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subscription upgrade for more members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I-10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Customize workflow for subscriptions payment processing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I-11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Backwards compatible support for existing subscriptions – </a:t>
                      </a:r>
                      <a:r>
                        <a:rPr lang="en-US" sz="10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testing required.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I-13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deactivating a subscription - remove role from members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NCHP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Initiate payment gateway account setup with FirstData Pyeezy merchant account reps and\or state merchant account support staff</a:t>
                      </a: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31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Tentative release review dates: August 3rd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I-12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Give subscription admins ability to view members projects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II-14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up data request submission form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II-15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up forms to confirm data request, generate invoice, send  notifications, accept invoice number and route for payment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II-16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Handle successful payment response  and send notification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II-17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Modified workflow &amp; entry forms to support customized ERs &amp; biological field surveys. 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August 27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in dates: As needed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Revisions and defect corrections based on testing results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NCHP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Finalize set up with FirstData Pyeezy merchant payment gateway account, tested and confirmed – in coordination with NS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Sep. 21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in dates: As needed during acceptance testing 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NCHP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Acceptance testing August 28- Sep. 14, and module approval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adjustments based on results of acceptance testing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Oct. 1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 / NCHP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Switch over to live gateway account and test, payment module in production mode.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53386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Props1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FC4EBBB-289D-443C-AA73-49573E0F447A}">
  <ds:schemaRefs>
    <ds:schemaRef ds:uri="http://schemas.openxmlformats.org/package/2006/metadata/core-properties"/>
    <ds:schemaRef ds:uri="http://purl.org/dc/elements/1.1/"/>
    <ds:schemaRef ds:uri="e010bd29-76c8-44b3-a51a-3aaade979f68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14345</TotalTime>
  <Words>357</Words>
  <Application>Microsoft Office PowerPoint</Application>
  <PresentationFormat>On-screen Show (4:3)</PresentationFormat>
  <Paragraphs>212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Office Theme</vt:lpstr>
      <vt:lpstr>NC NHDE 1.5 DEV release 4 Friday August 31, 2018 11:00 – 12:30 pM EdT</vt:lpstr>
      <vt:lpstr>Agenda</vt:lpstr>
      <vt:lpstr>Release 2 Functionality</vt:lpstr>
      <vt:lpstr>Dev Site Demo v1.5 https://ertncdev.natureserve.org</vt:lpstr>
      <vt:lpstr>Next Up</vt:lpstr>
      <vt:lpstr>Payment Module Milestones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Rob Solomon</cp:lastModifiedBy>
  <cp:revision>849</cp:revision>
  <cp:lastPrinted>2012-04-19T17:27:33Z</cp:lastPrinted>
  <dcterms:created xsi:type="dcterms:W3CDTF">2010-06-22T21:10:03Z</dcterms:created>
  <dcterms:modified xsi:type="dcterms:W3CDTF">2018-08-31T15:00:48Z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