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0" r:id="rId7"/>
    <p:sldId id="380" r:id="rId8"/>
    <p:sldId id="421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108" y="7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North </a:t>
            </a:r>
            <a:r>
              <a:rPr lang="en-US" sz="4000" dirty="0" err="1" smtClean="0"/>
              <a:t>carolina</a:t>
            </a:r>
            <a:r>
              <a:rPr lang="en-US" sz="4000" dirty="0" smtClean="0"/>
              <a:t> ERT 1.2 release</a:t>
            </a:r>
            <a:br>
              <a:rPr lang="en-US" sz="4000" dirty="0" smtClean="0"/>
            </a:br>
            <a:r>
              <a:rPr lang="en-US" sz="2700" i="1" dirty="0" err="1" smtClean="0"/>
              <a:t>friday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8, </a:t>
            </a:r>
            <a:r>
              <a:rPr lang="en-US" sz="2700" i="1" dirty="0" smtClean="0"/>
              <a:t>2016</a:t>
            </a:r>
            <a:br>
              <a:rPr lang="en-US" sz="2700" i="1" dirty="0" smtClean="0"/>
            </a:br>
            <a:r>
              <a:rPr lang="en-US" sz="2700" i="1" dirty="0" smtClean="0"/>
              <a:t>11:00 – 12:00 </a:t>
            </a:r>
            <a:r>
              <a:rPr lang="en-US" sz="2700" i="1" dirty="0" err="1"/>
              <a:t>a</a:t>
            </a:r>
            <a:r>
              <a:rPr lang="en-US" sz="2700" i="1" dirty="0" err="1" smtClean="0"/>
              <a:t>M</a:t>
            </a:r>
            <a:r>
              <a:rPr lang="en-US" sz="2700" i="1" dirty="0" smtClean="0"/>
              <a:t>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Review New </a:t>
            </a:r>
            <a:r>
              <a:rPr lang="en-US" sz="3600" dirty="0" smtClean="0"/>
              <a:t>Functionality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Demo/Discuss Site Theme 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 Remaining Tasks</a:t>
            </a:r>
            <a:endParaRPr lang="en-US" sz="3600" dirty="0" smtClean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Functionality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June 2016 </a:t>
            </a:r>
            <a:r>
              <a:rPr lang="en-US" sz="2800" dirty="0">
                <a:solidFill>
                  <a:schemeClr val="tx2"/>
                </a:solidFill>
              </a:rPr>
              <a:t>data </a:t>
            </a:r>
            <a:r>
              <a:rPr lang="en-US" sz="2800" dirty="0" smtClean="0">
                <a:solidFill>
                  <a:schemeClr val="tx2"/>
                </a:solidFill>
              </a:rPr>
              <a:t>updates</a:t>
            </a:r>
            <a:endParaRPr lang="en-US" sz="28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Replace </a:t>
            </a:r>
            <a:r>
              <a:rPr lang="en-US" sz="2800" dirty="0" err="1" smtClean="0">
                <a:solidFill>
                  <a:schemeClr val="tx2"/>
                </a:solidFill>
              </a:rPr>
              <a:t>EOStatus</a:t>
            </a:r>
            <a:r>
              <a:rPr lang="en-US" sz="2800" dirty="0" smtClean="0">
                <a:solidFill>
                  <a:schemeClr val="tx2"/>
                </a:solidFill>
              </a:rPr>
              <a:t> with </a:t>
            </a:r>
            <a:r>
              <a:rPr lang="en-US" sz="2800" dirty="0" err="1" smtClean="0">
                <a:solidFill>
                  <a:schemeClr val="tx2"/>
                </a:solidFill>
              </a:rPr>
              <a:t>EORank</a:t>
            </a:r>
            <a:r>
              <a:rPr lang="en-US" sz="2800" dirty="0" smtClean="0">
                <a:solidFill>
                  <a:schemeClr val="tx2"/>
                </a:solidFill>
              </a:rPr>
              <a:t> in report table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Remove </a:t>
            </a:r>
            <a:r>
              <a:rPr lang="en-US" sz="2800" dirty="0" smtClean="0">
                <a:solidFill>
                  <a:schemeClr val="tx2"/>
                </a:solidFill>
              </a:rPr>
              <a:t>email address from review letter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Notify for projects with CWMTF </a:t>
            </a:r>
            <a:r>
              <a:rPr lang="en-US" sz="2800" dirty="0" smtClean="0">
                <a:solidFill>
                  <a:schemeClr val="tx2"/>
                </a:solidFill>
              </a:rPr>
              <a:t>conflict (not tested)</a:t>
            </a:r>
            <a:endParaRPr lang="en-US" sz="28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Enhance User, Subscription, and Project admin views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Support phone extension in registration/user profile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Update project review letterhead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Add </a:t>
            </a:r>
            <a:r>
              <a:rPr lang="en-US" sz="2800" dirty="0" smtClean="0">
                <a:solidFill>
                  <a:schemeClr val="tx2"/>
                </a:solidFill>
              </a:rPr>
              <a:t>North Arrow to </a:t>
            </a:r>
            <a:r>
              <a:rPr lang="en-US" sz="2800" dirty="0" smtClean="0">
                <a:solidFill>
                  <a:schemeClr val="tx2"/>
                </a:solidFill>
              </a:rPr>
              <a:t>map images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Site Admin </a:t>
            </a:r>
            <a:r>
              <a:rPr lang="en-US" sz="2800" dirty="0" smtClean="0">
                <a:solidFill>
                  <a:schemeClr val="tx2"/>
                </a:solidFill>
              </a:rPr>
              <a:t>Create/Reassign Subscription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Update </a:t>
            </a:r>
            <a:r>
              <a:rPr lang="en-US" sz="2800" dirty="0">
                <a:solidFill>
                  <a:schemeClr val="tx2"/>
                </a:solidFill>
              </a:rPr>
              <a:t>S</a:t>
            </a:r>
            <a:r>
              <a:rPr lang="en-US" sz="2800" dirty="0" smtClean="0">
                <a:solidFill>
                  <a:schemeClr val="tx2"/>
                </a:solidFill>
              </a:rPr>
              <a:t>ite </a:t>
            </a:r>
            <a:r>
              <a:rPr lang="en-US" sz="2800" dirty="0">
                <a:solidFill>
                  <a:schemeClr val="tx2"/>
                </a:solidFill>
              </a:rPr>
              <a:t>T</a:t>
            </a:r>
            <a:r>
              <a:rPr lang="en-US" sz="2800" dirty="0" smtClean="0">
                <a:solidFill>
                  <a:schemeClr val="tx2"/>
                </a:solidFill>
              </a:rPr>
              <a:t>heme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457200" lvl="2"/>
            <a:endParaRPr lang="en-US" b="1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Staging Demo </a:t>
            </a:r>
            <a:r>
              <a:rPr lang="en-US" sz="4000" dirty="0" smtClean="0">
                <a:solidFill>
                  <a:schemeClr val="bg1"/>
                </a:solidFill>
              </a:rPr>
              <a:t>v1.2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https://ncnhde-stg.natureserve.org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433" y="1386349"/>
            <a:ext cx="6763451" cy="531633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Remaining Items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Site Theme Updates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Add </a:t>
            </a:r>
            <a:r>
              <a:rPr lang="en-US" sz="2800" dirty="0" smtClean="0"/>
              <a:t>North Arrow to report map image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Support Site Admin creating Subscription on user behalf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Updated </a:t>
            </a:r>
            <a:r>
              <a:rPr lang="en-US" sz="2800" dirty="0" smtClean="0"/>
              <a:t>June GIS Data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14249</TotalTime>
  <Words>116</Words>
  <Application>Microsoft Office PowerPoint</Application>
  <PresentationFormat>On-screen Show (4:3)</PresentationFormat>
  <Paragraphs>117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North carolina ERT 1.2 release friday, july 8, 2016 11:00 – 12:00 aM EST</vt:lpstr>
      <vt:lpstr>Agenda</vt:lpstr>
      <vt:lpstr>New Functionality</vt:lpstr>
      <vt:lpstr>ERT Staging Demo v1.2 https://ncnhde-stg.natureserve.org</vt:lpstr>
      <vt:lpstr>Remaining Items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832</cp:revision>
  <cp:lastPrinted>2012-04-19T17:27:33Z</cp:lastPrinted>
  <dcterms:created xsi:type="dcterms:W3CDTF">2010-06-22T21:10:03Z</dcterms:created>
  <dcterms:modified xsi:type="dcterms:W3CDTF">2016-07-08T14:41:04Z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